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0"/>
  </p:notesMasterIdLst>
  <p:sldIdLst>
    <p:sldId id="256" r:id="rId2"/>
    <p:sldId id="257" r:id="rId3"/>
    <p:sldId id="259" r:id="rId4"/>
    <p:sldId id="331" r:id="rId5"/>
    <p:sldId id="258" r:id="rId6"/>
    <p:sldId id="321" r:id="rId7"/>
    <p:sldId id="319" r:id="rId8"/>
    <p:sldId id="332" r:id="rId9"/>
    <p:sldId id="317" r:id="rId10"/>
    <p:sldId id="324" r:id="rId11"/>
    <p:sldId id="261" r:id="rId12"/>
    <p:sldId id="310" r:id="rId13"/>
    <p:sldId id="316" r:id="rId14"/>
    <p:sldId id="315" r:id="rId15"/>
    <p:sldId id="333" r:id="rId16"/>
    <p:sldId id="311" r:id="rId17"/>
    <p:sldId id="322" r:id="rId18"/>
    <p:sldId id="312" r:id="rId19"/>
    <p:sldId id="314" r:id="rId20"/>
    <p:sldId id="318" r:id="rId21"/>
    <p:sldId id="262" r:id="rId22"/>
    <p:sldId id="323" r:id="rId23"/>
    <p:sldId id="263" r:id="rId24"/>
    <p:sldId id="326" r:id="rId25"/>
    <p:sldId id="334" r:id="rId26"/>
    <p:sldId id="327" r:id="rId27"/>
    <p:sldId id="328" r:id="rId28"/>
    <p:sldId id="330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C14502-64CB-4F84-9C40-98FB87DED847}">
  <a:tblStyle styleId="{A7C14502-64CB-4F84-9C40-98FB87DED8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3073"/>
  </p:normalViewPr>
  <p:slideViewPr>
    <p:cSldViewPr snapToGrid="0">
      <p:cViewPr varScale="1">
        <p:scale>
          <a:sx n="113" d="100"/>
          <a:sy n="113" d="100"/>
        </p:scale>
        <p:origin x="5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59A94B-CCAA-4D64-A19C-ABD9CC8B468A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02F1AA2-C143-4EAB-BF87-92253461DD3E}">
      <dgm:prSet phldrT="[Text]"/>
      <dgm:spPr/>
      <dgm:t>
        <a:bodyPr/>
        <a:lstStyle/>
        <a:p>
          <a:r>
            <a:rPr lang="en-IN" dirty="0"/>
            <a:t>Time consuming results </a:t>
          </a:r>
        </a:p>
      </dgm:t>
    </dgm:pt>
    <dgm:pt modelId="{E2637D1C-FB12-48FE-91FA-8B44C02C861A}" type="parTrans" cxnId="{7E9F1720-CE7F-4CBF-B1EE-D4F42EE91AA1}">
      <dgm:prSet/>
      <dgm:spPr/>
      <dgm:t>
        <a:bodyPr/>
        <a:lstStyle/>
        <a:p>
          <a:endParaRPr lang="en-IN"/>
        </a:p>
      </dgm:t>
    </dgm:pt>
    <dgm:pt modelId="{1289F1E8-9F4F-4D4D-A05C-90F4D2596BAC}" type="sibTrans" cxnId="{7E9F1720-CE7F-4CBF-B1EE-D4F42EE91AA1}">
      <dgm:prSet/>
      <dgm:spPr/>
      <dgm:t>
        <a:bodyPr/>
        <a:lstStyle/>
        <a:p>
          <a:endParaRPr lang="en-IN"/>
        </a:p>
      </dgm:t>
    </dgm:pt>
    <dgm:pt modelId="{C8B8FCFA-7F63-468B-9098-9FF13301AC71}">
      <dgm:prSet phldrT="[Text]"/>
      <dgm:spPr/>
      <dgm:t>
        <a:bodyPr/>
        <a:lstStyle/>
        <a:p>
          <a:r>
            <a:rPr lang="en-IN" dirty="0"/>
            <a:t>Insufficiently granular information </a:t>
          </a:r>
        </a:p>
      </dgm:t>
    </dgm:pt>
    <dgm:pt modelId="{2D3FF0DC-D1FC-4648-AD1A-89F61E1FA690}" type="parTrans" cxnId="{9C704CFC-2EA7-4952-AE0D-943674DB51E5}">
      <dgm:prSet/>
      <dgm:spPr/>
      <dgm:t>
        <a:bodyPr/>
        <a:lstStyle/>
        <a:p>
          <a:endParaRPr lang="en-IN"/>
        </a:p>
      </dgm:t>
    </dgm:pt>
    <dgm:pt modelId="{959ECFBD-5F41-4FEC-ADCF-4936E291528E}" type="sibTrans" cxnId="{9C704CFC-2EA7-4952-AE0D-943674DB51E5}">
      <dgm:prSet/>
      <dgm:spPr/>
      <dgm:t>
        <a:bodyPr/>
        <a:lstStyle/>
        <a:p>
          <a:endParaRPr lang="en-IN"/>
        </a:p>
      </dgm:t>
    </dgm:pt>
    <dgm:pt modelId="{3BAF1BC8-CC14-40DA-BB15-8356C7E9ECFA}">
      <dgm:prSet phldrT="[Text]"/>
      <dgm:spPr/>
      <dgm:t>
        <a:bodyPr/>
        <a:lstStyle/>
        <a:p>
          <a:r>
            <a:rPr lang="en-IN" dirty="0"/>
            <a:t>Data has certain  limitations </a:t>
          </a:r>
        </a:p>
      </dgm:t>
    </dgm:pt>
    <dgm:pt modelId="{5A7E54F9-E200-4C5C-A894-4F97477AEDB8}" type="parTrans" cxnId="{5CBACB14-E345-4D5D-9CA9-9F4E5AED5FA5}">
      <dgm:prSet/>
      <dgm:spPr/>
      <dgm:t>
        <a:bodyPr/>
        <a:lstStyle/>
        <a:p>
          <a:endParaRPr lang="en-IN"/>
        </a:p>
      </dgm:t>
    </dgm:pt>
    <dgm:pt modelId="{30AFF8B5-ED74-4170-AB8F-6F9B8653D6F5}" type="sibTrans" cxnId="{5CBACB14-E345-4D5D-9CA9-9F4E5AED5FA5}">
      <dgm:prSet/>
      <dgm:spPr/>
      <dgm:t>
        <a:bodyPr/>
        <a:lstStyle/>
        <a:p>
          <a:endParaRPr lang="en-IN"/>
        </a:p>
      </dgm:t>
    </dgm:pt>
    <dgm:pt modelId="{F0409BD6-9643-4EFF-ABAE-8FACB36BA7D2}" type="pres">
      <dgm:prSet presAssocID="{2759A94B-CCAA-4D64-A19C-ABD9CC8B468A}" presName="compositeShape" presStyleCnt="0">
        <dgm:presLayoutVars>
          <dgm:chMax val="7"/>
          <dgm:dir/>
          <dgm:resizeHandles val="exact"/>
        </dgm:presLayoutVars>
      </dgm:prSet>
      <dgm:spPr/>
    </dgm:pt>
    <dgm:pt modelId="{0671DBCA-DAC8-4852-87BF-78BFCB2F3BB6}" type="pres">
      <dgm:prSet presAssocID="{2759A94B-CCAA-4D64-A19C-ABD9CC8B468A}" presName="wedge1" presStyleLbl="node1" presStyleIdx="0" presStyleCnt="3" custScaleX="110303" custLinFactNeighborX="-1252" custLinFactNeighborY="-2046"/>
      <dgm:spPr/>
    </dgm:pt>
    <dgm:pt modelId="{29BFCC0F-BCA2-491E-9C30-2E923A7CAC9B}" type="pres">
      <dgm:prSet presAssocID="{2759A94B-CCAA-4D64-A19C-ABD9CC8B468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1103E1-90C2-484E-9C89-03CD1CC2509F}" type="pres">
      <dgm:prSet presAssocID="{2759A94B-CCAA-4D64-A19C-ABD9CC8B468A}" presName="wedge2" presStyleLbl="node1" presStyleIdx="1" presStyleCnt="3" custScaleX="105582" custScaleY="104734" custLinFactNeighborX="2514" custLinFactNeighborY="-761"/>
      <dgm:spPr/>
    </dgm:pt>
    <dgm:pt modelId="{3ED3ABA7-65D5-4017-BF34-E28E61DD47FB}" type="pres">
      <dgm:prSet presAssocID="{2759A94B-CCAA-4D64-A19C-ABD9CC8B468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20EC017-CB3B-4B0C-BF91-C38BF1733060}" type="pres">
      <dgm:prSet presAssocID="{2759A94B-CCAA-4D64-A19C-ABD9CC8B468A}" presName="wedge3" presStyleLbl="node1" presStyleIdx="2" presStyleCnt="3" custScaleX="108316" custScaleY="98037" custLinFactNeighborX="435" custLinFactNeighborY="-6319"/>
      <dgm:spPr/>
    </dgm:pt>
    <dgm:pt modelId="{7ABF2478-EB7B-4F4B-95EA-A78035B028D8}" type="pres">
      <dgm:prSet presAssocID="{2759A94B-CCAA-4D64-A19C-ABD9CC8B468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CBACB14-E345-4D5D-9CA9-9F4E5AED5FA5}" srcId="{2759A94B-CCAA-4D64-A19C-ABD9CC8B468A}" destId="{3BAF1BC8-CC14-40DA-BB15-8356C7E9ECFA}" srcOrd="2" destOrd="0" parTransId="{5A7E54F9-E200-4C5C-A894-4F97477AEDB8}" sibTransId="{30AFF8B5-ED74-4170-AB8F-6F9B8653D6F5}"/>
    <dgm:cxn modelId="{7E9F1720-CE7F-4CBF-B1EE-D4F42EE91AA1}" srcId="{2759A94B-CCAA-4D64-A19C-ABD9CC8B468A}" destId="{402F1AA2-C143-4EAB-BF87-92253461DD3E}" srcOrd="0" destOrd="0" parTransId="{E2637D1C-FB12-48FE-91FA-8B44C02C861A}" sibTransId="{1289F1E8-9F4F-4D4D-A05C-90F4D2596BAC}"/>
    <dgm:cxn modelId="{56560932-F10B-4C8F-B99F-5FED10E7625D}" type="presOf" srcId="{C8B8FCFA-7F63-468B-9098-9FF13301AC71}" destId="{DB1103E1-90C2-484E-9C89-03CD1CC2509F}" srcOrd="0" destOrd="0" presId="urn:microsoft.com/office/officeart/2005/8/layout/chart3"/>
    <dgm:cxn modelId="{C1D39C6A-5229-4FB6-94D1-25ACF22C1402}" type="presOf" srcId="{402F1AA2-C143-4EAB-BF87-92253461DD3E}" destId="{29BFCC0F-BCA2-491E-9C30-2E923A7CAC9B}" srcOrd="1" destOrd="0" presId="urn:microsoft.com/office/officeart/2005/8/layout/chart3"/>
    <dgm:cxn modelId="{D66CBE4B-F2F0-4191-BC8F-ACF2601F5824}" type="presOf" srcId="{402F1AA2-C143-4EAB-BF87-92253461DD3E}" destId="{0671DBCA-DAC8-4852-87BF-78BFCB2F3BB6}" srcOrd="0" destOrd="0" presId="urn:microsoft.com/office/officeart/2005/8/layout/chart3"/>
    <dgm:cxn modelId="{1DBE0D54-1AE2-462A-BF4D-B4E14792C5D0}" type="presOf" srcId="{3BAF1BC8-CC14-40DA-BB15-8356C7E9ECFA}" destId="{320EC017-CB3B-4B0C-BF91-C38BF1733060}" srcOrd="0" destOrd="0" presId="urn:microsoft.com/office/officeart/2005/8/layout/chart3"/>
    <dgm:cxn modelId="{DA795055-AFFB-4215-9E81-8EBEC820BCE4}" type="presOf" srcId="{3BAF1BC8-CC14-40DA-BB15-8356C7E9ECFA}" destId="{7ABF2478-EB7B-4F4B-95EA-A78035B028D8}" srcOrd="1" destOrd="0" presId="urn:microsoft.com/office/officeart/2005/8/layout/chart3"/>
    <dgm:cxn modelId="{5640E191-A4E2-4059-B446-35AD60301F6B}" type="presOf" srcId="{2759A94B-CCAA-4D64-A19C-ABD9CC8B468A}" destId="{F0409BD6-9643-4EFF-ABAE-8FACB36BA7D2}" srcOrd="0" destOrd="0" presId="urn:microsoft.com/office/officeart/2005/8/layout/chart3"/>
    <dgm:cxn modelId="{C71057A5-A968-4646-8A46-57D544F6C753}" type="presOf" srcId="{C8B8FCFA-7F63-468B-9098-9FF13301AC71}" destId="{3ED3ABA7-65D5-4017-BF34-E28E61DD47FB}" srcOrd="1" destOrd="0" presId="urn:microsoft.com/office/officeart/2005/8/layout/chart3"/>
    <dgm:cxn modelId="{9C704CFC-2EA7-4952-AE0D-943674DB51E5}" srcId="{2759A94B-CCAA-4D64-A19C-ABD9CC8B468A}" destId="{C8B8FCFA-7F63-468B-9098-9FF13301AC71}" srcOrd="1" destOrd="0" parTransId="{2D3FF0DC-D1FC-4648-AD1A-89F61E1FA690}" sibTransId="{959ECFBD-5F41-4FEC-ADCF-4936E291528E}"/>
    <dgm:cxn modelId="{48D4F513-9EAC-4F61-B79A-56FD3B001C86}" type="presParOf" srcId="{F0409BD6-9643-4EFF-ABAE-8FACB36BA7D2}" destId="{0671DBCA-DAC8-4852-87BF-78BFCB2F3BB6}" srcOrd="0" destOrd="0" presId="urn:microsoft.com/office/officeart/2005/8/layout/chart3"/>
    <dgm:cxn modelId="{36E48D72-2B5D-4DC3-A507-5495FE240A0E}" type="presParOf" srcId="{F0409BD6-9643-4EFF-ABAE-8FACB36BA7D2}" destId="{29BFCC0F-BCA2-491E-9C30-2E923A7CAC9B}" srcOrd="1" destOrd="0" presId="urn:microsoft.com/office/officeart/2005/8/layout/chart3"/>
    <dgm:cxn modelId="{4557454A-EAC0-42ED-BDBE-4B6F42529101}" type="presParOf" srcId="{F0409BD6-9643-4EFF-ABAE-8FACB36BA7D2}" destId="{DB1103E1-90C2-484E-9C89-03CD1CC2509F}" srcOrd="2" destOrd="0" presId="urn:microsoft.com/office/officeart/2005/8/layout/chart3"/>
    <dgm:cxn modelId="{D6EDE24C-DEE8-4F9E-82AE-6A6010DB0F9D}" type="presParOf" srcId="{F0409BD6-9643-4EFF-ABAE-8FACB36BA7D2}" destId="{3ED3ABA7-65D5-4017-BF34-E28E61DD47FB}" srcOrd="3" destOrd="0" presId="urn:microsoft.com/office/officeart/2005/8/layout/chart3"/>
    <dgm:cxn modelId="{EC9597B4-0E89-400E-B88F-BEA5645FFD07}" type="presParOf" srcId="{F0409BD6-9643-4EFF-ABAE-8FACB36BA7D2}" destId="{320EC017-CB3B-4B0C-BF91-C38BF1733060}" srcOrd="4" destOrd="0" presId="urn:microsoft.com/office/officeart/2005/8/layout/chart3"/>
    <dgm:cxn modelId="{B7F6F0DD-862A-4848-906F-AF92CE157281}" type="presParOf" srcId="{F0409BD6-9643-4EFF-ABAE-8FACB36BA7D2}" destId="{7ABF2478-EB7B-4F4B-95EA-A78035B028D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5FF8A9-EF57-4B2B-8557-1371D569CFA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30A2C35-D12B-42FF-A1E9-1C1EF5F70330}">
      <dgm:prSet phldrT="[Text]"/>
      <dgm:spPr/>
      <dgm:t>
        <a:bodyPr/>
        <a:lstStyle/>
        <a:p>
          <a:r>
            <a:rPr lang="en-IN" dirty="0"/>
            <a:t>An efficient approach such as Bayesians time series can be used.</a:t>
          </a:r>
        </a:p>
      </dgm:t>
    </dgm:pt>
    <dgm:pt modelId="{548548BB-808B-4ECC-99B0-D5A6CFBF5DE9}" type="parTrans" cxnId="{827A3871-3155-49E3-9DD1-30F383862C31}">
      <dgm:prSet/>
      <dgm:spPr/>
      <dgm:t>
        <a:bodyPr/>
        <a:lstStyle/>
        <a:p>
          <a:endParaRPr lang="en-IN"/>
        </a:p>
      </dgm:t>
    </dgm:pt>
    <dgm:pt modelId="{C8CD1370-1C3A-4DF3-9596-3E2395F0FF4E}" type="sibTrans" cxnId="{827A3871-3155-49E3-9DD1-30F383862C31}">
      <dgm:prSet/>
      <dgm:spPr/>
      <dgm:t>
        <a:bodyPr/>
        <a:lstStyle/>
        <a:p>
          <a:endParaRPr lang="en-IN"/>
        </a:p>
      </dgm:t>
    </dgm:pt>
    <dgm:pt modelId="{D42653EB-0B3A-4A4A-A44D-227519D5B0F9}">
      <dgm:prSet phldrT="[Text]"/>
      <dgm:spPr/>
      <dgm:t>
        <a:bodyPr/>
        <a:lstStyle/>
        <a:p>
          <a:r>
            <a:rPr lang="en-IN" dirty="0"/>
            <a:t>As the results obtained are time consuming, Limit the results to 100 words and 5 images. </a:t>
          </a:r>
        </a:p>
      </dgm:t>
    </dgm:pt>
    <dgm:pt modelId="{CC1A9A3C-FB36-4527-A7C0-91AF0AAB2E9A}" type="parTrans" cxnId="{3211E6E8-DBBA-4CE2-B62F-C934E89378CB}">
      <dgm:prSet/>
      <dgm:spPr/>
      <dgm:t>
        <a:bodyPr/>
        <a:lstStyle/>
        <a:p>
          <a:endParaRPr lang="en-IN"/>
        </a:p>
      </dgm:t>
    </dgm:pt>
    <dgm:pt modelId="{9B2FB73E-9C07-4936-ACD6-F4CC4B03AFFE}" type="sibTrans" cxnId="{3211E6E8-DBBA-4CE2-B62F-C934E89378CB}">
      <dgm:prSet/>
      <dgm:spPr/>
      <dgm:t>
        <a:bodyPr/>
        <a:lstStyle/>
        <a:p>
          <a:endParaRPr lang="en-IN"/>
        </a:p>
      </dgm:t>
    </dgm:pt>
    <dgm:pt modelId="{0522085F-E905-47BC-9340-E481BCDD9E05}">
      <dgm:prSet phldrT="[Text]"/>
      <dgm:spPr/>
      <dgm:t>
        <a:bodyPr/>
        <a:lstStyle/>
        <a:p>
          <a:r>
            <a:rPr lang="en-IN" dirty="0"/>
            <a:t>The data for this challenge can be analyzed as either static or dynamic stream of data. How do we deal with such dataset available. </a:t>
          </a:r>
        </a:p>
      </dgm:t>
    </dgm:pt>
    <dgm:pt modelId="{F3A66604-2500-4065-A650-C2EA9C46D690}" type="parTrans" cxnId="{D012FB81-5862-4A9B-9A96-5D615CD6A24C}">
      <dgm:prSet/>
      <dgm:spPr/>
      <dgm:t>
        <a:bodyPr/>
        <a:lstStyle/>
        <a:p>
          <a:endParaRPr lang="en-IN"/>
        </a:p>
      </dgm:t>
    </dgm:pt>
    <dgm:pt modelId="{D4A71421-851B-4D69-A8F0-04F1C6A7D59E}" type="sibTrans" cxnId="{D012FB81-5862-4A9B-9A96-5D615CD6A24C}">
      <dgm:prSet/>
      <dgm:spPr/>
      <dgm:t>
        <a:bodyPr/>
        <a:lstStyle/>
        <a:p>
          <a:endParaRPr lang="en-IN"/>
        </a:p>
      </dgm:t>
    </dgm:pt>
    <dgm:pt modelId="{1D8AEC27-1421-46A1-B743-D19516994D82}" type="pres">
      <dgm:prSet presAssocID="{575FF8A9-EF57-4B2B-8557-1371D569CFAA}" presName="outerComposite" presStyleCnt="0">
        <dgm:presLayoutVars>
          <dgm:chMax val="5"/>
          <dgm:dir/>
          <dgm:resizeHandles val="exact"/>
        </dgm:presLayoutVars>
      </dgm:prSet>
      <dgm:spPr/>
    </dgm:pt>
    <dgm:pt modelId="{9EE8C5BC-CC20-48BF-8990-8FF9EA411D8D}" type="pres">
      <dgm:prSet presAssocID="{575FF8A9-EF57-4B2B-8557-1371D569CFAA}" presName="dummyMaxCanvas" presStyleCnt="0">
        <dgm:presLayoutVars/>
      </dgm:prSet>
      <dgm:spPr/>
    </dgm:pt>
    <dgm:pt modelId="{4457FF27-CD89-4A4F-BB9A-3C86D74A3752}" type="pres">
      <dgm:prSet presAssocID="{575FF8A9-EF57-4B2B-8557-1371D569CFAA}" presName="ThreeNodes_1" presStyleLbl="node1" presStyleIdx="0" presStyleCnt="3" custScaleX="92773" custScaleY="75799" custLinFactNeighborX="6214" custLinFactNeighborY="19730">
        <dgm:presLayoutVars>
          <dgm:bulletEnabled val="1"/>
        </dgm:presLayoutVars>
      </dgm:prSet>
      <dgm:spPr/>
    </dgm:pt>
    <dgm:pt modelId="{4051D34A-6721-4E04-8DB6-751325649F00}" type="pres">
      <dgm:prSet presAssocID="{575FF8A9-EF57-4B2B-8557-1371D569CFAA}" presName="ThreeNodes_2" presStyleLbl="node1" presStyleIdx="1" presStyleCnt="3" custScaleX="95316" custScaleY="64586" custLinFactNeighborX="3748" custLinFactNeighborY="5973">
        <dgm:presLayoutVars>
          <dgm:bulletEnabled val="1"/>
        </dgm:presLayoutVars>
      </dgm:prSet>
      <dgm:spPr/>
    </dgm:pt>
    <dgm:pt modelId="{DE82B0EF-A06E-4DB0-A956-1082E8493EB4}" type="pres">
      <dgm:prSet presAssocID="{575FF8A9-EF57-4B2B-8557-1371D569CFAA}" presName="ThreeNodes_3" presStyleLbl="node1" presStyleIdx="2" presStyleCnt="3" custScaleX="100763" custScaleY="68940">
        <dgm:presLayoutVars>
          <dgm:bulletEnabled val="1"/>
        </dgm:presLayoutVars>
      </dgm:prSet>
      <dgm:spPr/>
    </dgm:pt>
    <dgm:pt modelId="{D6A771EF-3091-4BB9-9505-F334851ABC23}" type="pres">
      <dgm:prSet presAssocID="{575FF8A9-EF57-4B2B-8557-1371D569CFAA}" presName="ThreeConn_1-2" presStyleLbl="fgAccFollowNode1" presStyleIdx="0" presStyleCnt="2">
        <dgm:presLayoutVars>
          <dgm:bulletEnabled val="1"/>
        </dgm:presLayoutVars>
      </dgm:prSet>
      <dgm:spPr/>
    </dgm:pt>
    <dgm:pt modelId="{46A6D993-8C3F-4C4E-B443-C17C742E8053}" type="pres">
      <dgm:prSet presAssocID="{575FF8A9-EF57-4B2B-8557-1371D569CFAA}" presName="ThreeConn_2-3" presStyleLbl="fgAccFollowNode1" presStyleIdx="1" presStyleCnt="2" custLinFactNeighborX="-8951" custLinFactNeighborY="-11636">
        <dgm:presLayoutVars>
          <dgm:bulletEnabled val="1"/>
        </dgm:presLayoutVars>
      </dgm:prSet>
      <dgm:spPr/>
    </dgm:pt>
    <dgm:pt modelId="{D32380CA-5A17-40AD-A364-22CF2605F0F4}" type="pres">
      <dgm:prSet presAssocID="{575FF8A9-EF57-4B2B-8557-1371D569CFAA}" presName="ThreeNodes_1_text" presStyleLbl="node1" presStyleIdx="2" presStyleCnt="3">
        <dgm:presLayoutVars>
          <dgm:bulletEnabled val="1"/>
        </dgm:presLayoutVars>
      </dgm:prSet>
      <dgm:spPr/>
    </dgm:pt>
    <dgm:pt modelId="{BB7A10DA-659D-4A09-B105-1563C23C4906}" type="pres">
      <dgm:prSet presAssocID="{575FF8A9-EF57-4B2B-8557-1371D569CFAA}" presName="ThreeNodes_2_text" presStyleLbl="node1" presStyleIdx="2" presStyleCnt="3">
        <dgm:presLayoutVars>
          <dgm:bulletEnabled val="1"/>
        </dgm:presLayoutVars>
      </dgm:prSet>
      <dgm:spPr/>
    </dgm:pt>
    <dgm:pt modelId="{EAB5CF3E-904F-4B85-86FB-1587B5D08E92}" type="pres">
      <dgm:prSet presAssocID="{575FF8A9-EF57-4B2B-8557-1371D569CFA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517E309-D337-47EC-8C09-6029E809AF71}" type="presOf" srcId="{C8CD1370-1C3A-4DF3-9596-3E2395F0FF4E}" destId="{D6A771EF-3091-4BB9-9505-F334851ABC23}" srcOrd="0" destOrd="0" presId="urn:microsoft.com/office/officeart/2005/8/layout/vProcess5"/>
    <dgm:cxn modelId="{88A1255F-642E-4418-818E-4C1F874DEE09}" type="presOf" srcId="{0522085F-E905-47BC-9340-E481BCDD9E05}" destId="{4051D34A-6721-4E04-8DB6-751325649F00}" srcOrd="0" destOrd="0" presId="urn:microsoft.com/office/officeart/2005/8/layout/vProcess5"/>
    <dgm:cxn modelId="{CBF3B562-BD55-41B3-B7A7-1473274C06B1}" type="presOf" srcId="{0522085F-E905-47BC-9340-E481BCDD9E05}" destId="{BB7A10DA-659D-4A09-B105-1563C23C4906}" srcOrd="1" destOrd="0" presId="urn:microsoft.com/office/officeart/2005/8/layout/vProcess5"/>
    <dgm:cxn modelId="{827A3871-3155-49E3-9DD1-30F383862C31}" srcId="{575FF8A9-EF57-4B2B-8557-1371D569CFAA}" destId="{730A2C35-D12B-42FF-A1E9-1C1EF5F70330}" srcOrd="0" destOrd="0" parTransId="{548548BB-808B-4ECC-99B0-D5A6CFBF5DE9}" sibTransId="{C8CD1370-1C3A-4DF3-9596-3E2395F0FF4E}"/>
    <dgm:cxn modelId="{8B099A52-2999-4A5E-B08F-10FFF93EA644}" type="presOf" srcId="{D4A71421-851B-4D69-A8F0-04F1C6A7D59E}" destId="{46A6D993-8C3F-4C4E-B443-C17C742E8053}" srcOrd="0" destOrd="0" presId="urn:microsoft.com/office/officeart/2005/8/layout/vProcess5"/>
    <dgm:cxn modelId="{D71D2555-18B7-4B7A-82B8-239795F49844}" type="presOf" srcId="{D42653EB-0B3A-4A4A-A44D-227519D5B0F9}" destId="{EAB5CF3E-904F-4B85-86FB-1587B5D08E92}" srcOrd="1" destOrd="0" presId="urn:microsoft.com/office/officeart/2005/8/layout/vProcess5"/>
    <dgm:cxn modelId="{D012FB81-5862-4A9B-9A96-5D615CD6A24C}" srcId="{575FF8A9-EF57-4B2B-8557-1371D569CFAA}" destId="{0522085F-E905-47BC-9340-E481BCDD9E05}" srcOrd="1" destOrd="0" parTransId="{F3A66604-2500-4065-A650-C2EA9C46D690}" sibTransId="{D4A71421-851B-4D69-A8F0-04F1C6A7D59E}"/>
    <dgm:cxn modelId="{92FB58B8-C344-4AD9-B494-E13F1650D383}" type="presOf" srcId="{D42653EB-0B3A-4A4A-A44D-227519D5B0F9}" destId="{DE82B0EF-A06E-4DB0-A956-1082E8493EB4}" srcOrd="0" destOrd="0" presId="urn:microsoft.com/office/officeart/2005/8/layout/vProcess5"/>
    <dgm:cxn modelId="{BCE708B9-CF22-4F23-A568-609688FC0345}" type="presOf" srcId="{730A2C35-D12B-42FF-A1E9-1C1EF5F70330}" destId="{D32380CA-5A17-40AD-A364-22CF2605F0F4}" srcOrd="1" destOrd="0" presId="urn:microsoft.com/office/officeart/2005/8/layout/vProcess5"/>
    <dgm:cxn modelId="{8AD812E1-1951-4D42-8DD3-53BFEEBBC482}" type="presOf" srcId="{730A2C35-D12B-42FF-A1E9-1C1EF5F70330}" destId="{4457FF27-CD89-4A4F-BB9A-3C86D74A3752}" srcOrd="0" destOrd="0" presId="urn:microsoft.com/office/officeart/2005/8/layout/vProcess5"/>
    <dgm:cxn modelId="{3211E6E8-DBBA-4CE2-B62F-C934E89378CB}" srcId="{575FF8A9-EF57-4B2B-8557-1371D569CFAA}" destId="{D42653EB-0B3A-4A4A-A44D-227519D5B0F9}" srcOrd="2" destOrd="0" parTransId="{CC1A9A3C-FB36-4527-A7C0-91AF0AAB2E9A}" sibTransId="{9B2FB73E-9C07-4936-ACD6-F4CC4B03AFFE}"/>
    <dgm:cxn modelId="{B06AD0EA-04A4-4B5E-BBC7-A4EC64DE5DA1}" type="presOf" srcId="{575FF8A9-EF57-4B2B-8557-1371D569CFAA}" destId="{1D8AEC27-1421-46A1-B743-D19516994D82}" srcOrd="0" destOrd="0" presId="urn:microsoft.com/office/officeart/2005/8/layout/vProcess5"/>
    <dgm:cxn modelId="{31171126-5B5E-45B9-B5CB-29214B01E4DB}" type="presParOf" srcId="{1D8AEC27-1421-46A1-B743-D19516994D82}" destId="{9EE8C5BC-CC20-48BF-8990-8FF9EA411D8D}" srcOrd="0" destOrd="0" presId="urn:microsoft.com/office/officeart/2005/8/layout/vProcess5"/>
    <dgm:cxn modelId="{07F285F7-811D-42E6-B1E8-BC5DFBEA7827}" type="presParOf" srcId="{1D8AEC27-1421-46A1-B743-D19516994D82}" destId="{4457FF27-CD89-4A4F-BB9A-3C86D74A3752}" srcOrd="1" destOrd="0" presId="urn:microsoft.com/office/officeart/2005/8/layout/vProcess5"/>
    <dgm:cxn modelId="{175FC8AB-62EB-41C6-8460-7A913D9AC82F}" type="presParOf" srcId="{1D8AEC27-1421-46A1-B743-D19516994D82}" destId="{4051D34A-6721-4E04-8DB6-751325649F00}" srcOrd="2" destOrd="0" presId="urn:microsoft.com/office/officeart/2005/8/layout/vProcess5"/>
    <dgm:cxn modelId="{F1600FAB-FFD1-4462-AC77-B164F440B3E6}" type="presParOf" srcId="{1D8AEC27-1421-46A1-B743-D19516994D82}" destId="{DE82B0EF-A06E-4DB0-A956-1082E8493EB4}" srcOrd="3" destOrd="0" presId="urn:microsoft.com/office/officeart/2005/8/layout/vProcess5"/>
    <dgm:cxn modelId="{966BD515-03D6-4F82-A6A9-107385DEB7F2}" type="presParOf" srcId="{1D8AEC27-1421-46A1-B743-D19516994D82}" destId="{D6A771EF-3091-4BB9-9505-F334851ABC23}" srcOrd="4" destOrd="0" presId="urn:microsoft.com/office/officeart/2005/8/layout/vProcess5"/>
    <dgm:cxn modelId="{DB1DBDD6-B038-4771-B1CB-2A83B390DA62}" type="presParOf" srcId="{1D8AEC27-1421-46A1-B743-D19516994D82}" destId="{46A6D993-8C3F-4C4E-B443-C17C742E8053}" srcOrd="5" destOrd="0" presId="urn:microsoft.com/office/officeart/2005/8/layout/vProcess5"/>
    <dgm:cxn modelId="{05FF17C0-6CF9-4A18-B17C-C665F9E41826}" type="presParOf" srcId="{1D8AEC27-1421-46A1-B743-D19516994D82}" destId="{D32380CA-5A17-40AD-A364-22CF2605F0F4}" srcOrd="6" destOrd="0" presId="urn:microsoft.com/office/officeart/2005/8/layout/vProcess5"/>
    <dgm:cxn modelId="{E44F17D6-D959-4522-A02E-19A8796AA191}" type="presParOf" srcId="{1D8AEC27-1421-46A1-B743-D19516994D82}" destId="{BB7A10DA-659D-4A09-B105-1563C23C4906}" srcOrd="7" destOrd="0" presId="urn:microsoft.com/office/officeart/2005/8/layout/vProcess5"/>
    <dgm:cxn modelId="{8285063E-9B73-4FC7-BCCD-9E6BF64F51F2}" type="presParOf" srcId="{1D8AEC27-1421-46A1-B743-D19516994D82}" destId="{EAB5CF3E-904F-4B85-86FB-1587B5D08E9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1DBCA-DAC8-4852-87BF-78BFCB2F3BB6}">
      <dsp:nvSpPr>
        <dsp:cNvPr id="0" name=""/>
        <dsp:cNvSpPr/>
      </dsp:nvSpPr>
      <dsp:spPr>
        <a:xfrm>
          <a:off x="1733564" y="156929"/>
          <a:ext cx="3601538" cy="3265132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Time consuming results </a:t>
          </a:r>
        </a:p>
      </dsp:txBody>
      <dsp:txXfrm>
        <a:off x="3691686" y="759423"/>
        <a:ext cx="1221950" cy="1088377"/>
      </dsp:txXfrm>
    </dsp:sp>
    <dsp:sp modelId="{DB1103E1-90C2-484E-9C89-03CD1CC2509F}">
      <dsp:nvSpPr>
        <dsp:cNvPr id="0" name=""/>
        <dsp:cNvSpPr/>
      </dsp:nvSpPr>
      <dsp:spPr>
        <a:xfrm>
          <a:off x="1765293" y="218777"/>
          <a:ext cx="3447391" cy="341970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Insufficiently granular information </a:t>
          </a:r>
        </a:p>
      </dsp:txBody>
      <dsp:txXfrm>
        <a:off x="2709221" y="2376447"/>
        <a:ext cx="1559534" cy="1058479"/>
      </dsp:txXfrm>
    </dsp:sp>
    <dsp:sp modelId="{320EC017-CB3B-4B0C-BF91-C38BF1733060}">
      <dsp:nvSpPr>
        <dsp:cNvPr id="0" name=""/>
        <dsp:cNvSpPr/>
      </dsp:nvSpPr>
      <dsp:spPr>
        <a:xfrm>
          <a:off x="1652776" y="146633"/>
          <a:ext cx="3536660" cy="3201037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Data has certain  limitations </a:t>
          </a:r>
        </a:p>
      </dsp:txBody>
      <dsp:txXfrm>
        <a:off x="2031704" y="775409"/>
        <a:ext cx="1199938" cy="1067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7FF27-CD89-4A4F-BB9A-3C86D74A3752}">
      <dsp:nvSpPr>
        <dsp:cNvPr id="0" name=""/>
        <dsp:cNvSpPr/>
      </dsp:nvSpPr>
      <dsp:spPr>
        <a:xfrm>
          <a:off x="520799" y="370558"/>
          <a:ext cx="5013737" cy="8824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An efficient approach such as Bayesians time series can be used.</a:t>
          </a:r>
        </a:p>
      </dsp:txBody>
      <dsp:txXfrm>
        <a:off x="546644" y="396403"/>
        <a:ext cx="3859878" cy="830733"/>
      </dsp:txXfrm>
    </dsp:sp>
    <dsp:sp modelId="{4051D34A-6721-4E04-8DB6-751325649F00}">
      <dsp:nvSpPr>
        <dsp:cNvPr id="0" name=""/>
        <dsp:cNvSpPr/>
      </dsp:nvSpPr>
      <dsp:spPr>
        <a:xfrm>
          <a:off x="795664" y="1633863"/>
          <a:ext cx="5151169" cy="7518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The data for this challenge can be analyzed as either static or dynamic stream of data. How do we deal with such dataset available. </a:t>
          </a:r>
        </a:p>
      </dsp:txBody>
      <dsp:txXfrm>
        <a:off x="817686" y="1655885"/>
        <a:ext cx="3931348" cy="707842"/>
      </dsp:txXfrm>
    </dsp:sp>
    <dsp:sp modelId="{DE82B0EF-A06E-4DB0-A956-1082E8493EB4}">
      <dsp:nvSpPr>
        <dsp:cNvPr id="0" name=""/>
        <dsp:cNvSpPr/>
      </dsp:nvSpPr>
      <dsp:spPr>
        <a:xfrm>
          <a:off x="922775" y="2897173"/>
          <a:ext cx="5445541" cy="802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As the results obtained are time consuming, Limit the results to 100 words and 5 images. </a:t>
          </a:r>
        </a:p>
      </dsp:txBody>
      <dsp:txXfrm>
        <a:off x="946282" y="2920680"/>
        <a:ext cx="4155559" cy="755559"/>
      </dsp:txXfrm>
    </dsp:sp>
    <dsp:sp modelId="{D6A771EF-3091-4BB9-9505-F334851ABC23}">
      <dsp:nvSpPr>
        <dsp:cNvPr id="0" name=""/>
        <dsp:cNvSpPr/>
      </dsp:nvSpPr>
      <dsp:spPr>
        <a:xfrm>
          <a:off x="4637292" y="882823"/>
          <a:ext cx="756705" cy="75670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4807551" y="882823"/>
        <a:ext cx="416187" cy="569421"/>
      </dsp:txXfrm>
    </dsp:sp>
    <dsp:sp modelId="{46A6D993-8C3F-4C4E-B443-C17C742E8053}">
      <dsp:nvSpPr>
        <dsp:cNvPr id="0" name=""/>
        <dsp:cNvSpPr/>
      </dsp:nvSpPr>
      <dsp:spPr>
        <a:xfrm>
          <a:off x="5046410" y="2145201"/>
          <a:ext cx="756705" cy="75670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5216669" y="2145201"/>
        <a:ext cx="416187" cy="569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7:44:2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963 171 24575,'-22'0'0,"-3"0"0,-10 0 0,-7 0 0,-4 0 0,4 0 0,6 1 0,-2 4 0,-10 10 0,-15 8 0,-13 10 0,-4 3 0,5 2 0,8 1 0,9 2 0,8 2 0,5 2 0,8 0 0,7 1 0,7 3 0,9 5 0,7 6 0,3 4 0,4 3 0,0 0 0,4 0 0,11-1 0,12-1 0,14-5 0,7-4 0,4-5 0,4-7 0,11-3 0,19-5 0,-32-19 0,3-3 0,10-1 0,3-4 0,10-2 0,2-3 0,7-4 0,0-4 0,0-2 0,0-3 0,-2-1 0,-2 0 0,-6-1 0,-3 0 0,-9 2 0,-2 1 0,-7 2 0,-2 0 0,38-9 0,-11-4 0,-7-7 0,-5-8 0,-7-5 0,-8-5 0,-5-7 0,-5-7 0,-4-5 0,-9-8 0,-7-7 0,-10-4 0,-10-1 0,-11 4 0,-16 4 0,-15 6 0,-15 2 0,-8 5 0,-3 4 0,-3 5 0,2 5 0,-3 5 0,-3 2 0,-6 2 0,-8 5 0,-6 3 0,-7 10 0,42 14 0,-2 2 0,-5 1 0,-1 2 0,-6 1 0,-2 1 0,-1 1 0,-1 0 0,0 1 0,1 2 0,-2 7 0,4 1 0,-9 0 0,15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7:45:3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1351 6 24575,'-17'-3'0,"-7"1"0,-15 2 0,-19 0 0,-21 0 0,-14 0 0,42 0 0,-1 0 0,0-1 0,0 2 0,-48 2 0,10 5 0,12 7 0,7 4 0,4 3 0,2 1 0,2 2 0,4-1 0,6-1 0,7-1 0,10-1 0,8 1 0,7 2 0,5 7 0,2 9 0,3 10 0,2 12 0,4 10 0,3 6 0,5 2 0,14-1 0,20-1 0,25-3 0,-22-37 0,4-3 0,3 0 0,1-3 0,4 1 0,1-3 0,0-1 0,1-3 0,5-1 0,2-3 0,1-3 0,0-1 0,-1-4 0,2-2 0,0-1 0,1-2 0,-3-1 0,1-2 0,5 0 0,2-3 0,1 0 0,1-1 0,2-1 0,0-2 0,-1-2 0,-1-3 0,-5-4 0,-1-2 0,-3-3 0,-2-3 0,-6-2 0,-2-1 0,-3 1 0,-3-1 0,38-20 0,-9 0 0,-9 1 0,-8-1 0,-6-3 0,-8-4 0,-7-5 0,-8 1 0,-8 3 0,-7 6 0,-6 5 0,-6 2 0,-2 1 0,-6-1 0,-9-2 0,-14-4 0,-16-5 0,-8-1 0,-6 0 0,0 6 0,3 5 0,4 4 0,6 6 0,2 3 0,0 4 0,0 2 0,-2 2 0,2 0 0,2 3 0,2-1 0,4 3 0,5 2 0,5 1 0,4 2 0,4 3 0,2-1 0,6 3 0,-3-2 0,-6 1 0,-12 0 0,-23 0 0,-24 2 0,-18 0 0,8 0 0,32 0 0,28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" name="Google Shape;9830;g105aa7bc9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1" name="Google Shape;9831;g105aa7bc9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2" name="Google Shape;10092;g106c53e613b_0_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3" name="Google Shape;10093;g106c53e613b_0_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2" name="Google Shape;10092;g106c53e613b_0_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3" name="Google Shape;10093;g106c53e613b_0_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003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2" name="Google Shape;10092;g106c53e613b_0_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3" name="Google Shape;10093;g106c53e613b_0_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314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2" name="Google Shape;10092;g106c53e613b_0_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3" name="Google Shape;10093;g106c53e613b_0_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116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105a59348e9_0_34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105a59348e9_0_34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774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2" name="Google Shape;10092;g106c53e613b_0_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3" name="Google Shape;10093;g106c53e613b_0_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996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2" name="Google Shape;10092;g106c53e613b_0_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3" name="Google Shape;10093;g106c53e613b_0_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703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2" name="Google Shape;10092;g106c53e613b_0_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3" name="Google Shape;10093;g106c53e613b_0_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14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2" name="Google Shape;10092;g106c53e613b_0_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3" name="Google Shape;10093;g106c53e613b_0_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636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" name="Google Shape;10158;g1077a2dcd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9" name="Google Shape;10159;g1077a2dcd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105a59348e9_0_34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105a59348e9_0_34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" name="Google Shape;10158;g1077a2dcd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9" name="Google Shape;10159;g1077a2dcd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870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2" name="Google Shape;10222;g105a59348e9_0_33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3" name="Google Shape;10223;g105a59348e9_0_33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2" name="Google Shape;10222;g105a59348e9_0_33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3" name="Google Shape;10223;g105a59348e9_0_33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460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105a59348e9_0_34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105a59348e9_0_34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900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2" name="Google Shape;10222;g105a59348e9_0_33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3" name="Google Shape;10223;g105a59348e9_0_33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508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2" name="Google Shape;10092;g106c53e613b_0_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3" name="Google Shape;10093;g106c53e613b_0_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867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5" name="Google Shape;9985;g105a59348e9_0_43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6" name="Google Shape;9986;g105a59348e9_0_43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105a59348e9_0_34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105a59348e9_0_34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105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5" name="Google Shape;9955;g106c53e613b_0_5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6" name="Google Shape;9956;g106c53e613b_0_5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5" name="Google Shape;9955;g106c53e613b_0_5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6" name="Google Shape;9956;g106c53e613b_0_5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375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105a59348e9_0_34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105a59348e9_0_34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759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2" name="Google Shape;10092;g106c53e613b_0_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3" name="Google Shape;10093;g106c53e613b_0_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195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2" name="Google Shape;10092;g106c53e613b_0_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3" name="Google Shape;10093;g106c53e613b_0_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65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5" y="4475"/>
            <a:ext cx="9144000" cy="5143405"/>
            <a:chOff x="9222175" y="4475"/>
            <a:chExt cx="9144000" cy="5143405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92455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92791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93128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3464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93800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94136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94473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94809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95145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95481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95817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96154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96490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96826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97162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97498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97835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98171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98507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98843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99179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99516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99852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100188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100524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100861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101197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101533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101869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102205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102542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102878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103214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103550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103886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4223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4559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04895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05231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05567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05904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106240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106576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106912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107249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107585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107921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108257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108593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108930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109266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109602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109938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110274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2"/>
            <p:cNvCxnSpPr/>
            <p:nvPr/>
          </p:nvCxnSpPr>
          <p:spPr>
            <a:xfrm>
              <a:off x="110611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2"/>
            <p:cNvCxnSpPr/>
            <p:nvPr/>
          </p:nvCxnSpPr>
          <p:spPr>
            <a:xfrm>
              <a:off x="110947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2"/>
            <p:cNvCxnSpPr/>
            <p:nvPr/>
          </p:nvCxnSpPr>
          <p:spPr>
            <a:xfrm>
              <a:off x="111283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11619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11955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2"/>
            <p:cNvCxnSpPr/>
            <p:nvPr/>
          </p:nvCxnSpPr>
          <p:spPr>
            <a:xfrm>
              <a:off x="112292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2"/>
            <p:cNvCxnSpPr/>
            <p:nvPr/>
          </p:nvCxnSpPr>
          <p:spPr>
            <a:xfrm>
              <a:off x="112628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2"/>
            <p:cNvCxnSpPr/>
            <p:nvPr/>
          </p:nvCxnSpPr>
          <p:spPr>
            <a:xfrm>
              <a:off x="112964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2"/>
            <p:cNvCxnSpPr/>
            <p:nvPr/>
          </p:nvCxnSpPr>
          <p:spPr>
            <a:xfrm>
              <a:off x="113300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2"/>
            <p:cNvCxnSpPr/>
            <p:nvPr/>
          </p:nvCxnSpPr>
          <p:spPr>
            <a:xfrm>
              <a:off x="113637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2"/>
            <p:cNvCxnSpPr/>
            <p:nvPr/>
          </p:nvCxnSpPr>
          <p:spPr>
            <a:xfrm>
              <a:off x="113973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2"/>
            <p:cNvCxnSpPr/>
            <p:nvPr/>
          </p:nvCxnSpPr>
          <p:spPr>
            <a:xfrm>
              <a:off x="114309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2"/>
            <p:cNvCxnSpPr/>
            <p:nvPr/>
          </p:nvCxnSpPr>
          <p:spPr>
            <a:xfrm>
              <a:off x="114645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2"/>
            <p:cNvCxnSpPr/>
            <p:nvPr/>
          </p:nvCxnSpPr>
          <p:spPr>
            <a:xfrm>
              <a:off x="114981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2"/>
            <p:cNvCxnSpPr/>
            <p:nvPr/>
          </p:nvCxnSpPr>
          <p:spPr>
            <a:xfrm>
              <a:off x="115318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2"/>
            <p:cNvCxnSpPr/>
            <p:nvPr/>
          </p:nvCxnSpPr>
          <p:spPr>
            <a:xfrm>
              <a:off x="115654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2"/>
            <p:cNvCxnSpPr/>
            <p:nvPr/>
          </p:nvCxnSpPr>
          <p:spPr>
            <a:xfrm>
              <a:off x="115990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2"/>
            <p:cNvCxnSpPr/>
            <p:nvPr/>
          </p:nvCxnSpPr>
          <p:spPr>
            <a:xfrm>
              <a:off x="116326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2"/>
            <p:cNvCxnSpPr/>
            <p:nvPr/>
          </p:nvCxnSpPr>
          <p:spPr>
            <a:xfrm>
              <a:off x="116662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2"/>
            <p:cNvCxnSpPr/>
            <p:nvPr/>
          </p:nvCxnSpPr>
          <p:spPr>
            <a:xfrm>
              <a:off x="116999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2"/>
            <p:cNvCxnSpPr/>
            <p:nvPr/>
          </p:nvCxnSpPr>
          <p:spPr>
            <a:xfrm>
              <a:off x="117335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2"/>
            <p:cNvCxnSpPr/>
            <p:nvPr/>
          </p:nvCxnSpPr>
          <p:spPr>
            <a:xfrm>
              <a:off x="117671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2"/>
            <p:cNvCxnSpPr/>
            <p:nvPr/>
          </p:nvCxnSpPr>
          <p:spPr>
            <a:xfrm>
              <a:off x="1180077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2"/>
            <p:cNvCxnSpPr/>
            <p:nvPr/>
          </p:nvCxnSpPr>
          <p:spPr>
            <a:xfrm>
              <a:off x="1183439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2"/>
            <p:cNvCxnSpPr/>
            <p:nvPr/>
          </p:nvCxnSpPr>
          <p:spPr>
            <a:xfrm>
              <a:off x="1186801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190163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193525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96887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200249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203612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206974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2"/>
            <p:cNvCxnSpPr/>
            <p:nvPr/>
          </p:nvCxnSpPr>
          <p:spPr>
            <a:xfrm>
              <a:off x="1210336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2"/>
            <p:cNvCxnSpPr/>
            <p:nvPr/>
          </p:nvCxnSpPr>
          <p:spPr>
            <a:xfrm>
              <a:off x="1213698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2"/>
            <p:cNvCxnSpPr/>
            <p:nvPr/>
          </p:nvCxnSpPr>
          <p:spPr>
            <a:xfrm>
              <a:off x="1217060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2"/>
            <p:cNvCxnSpPr/>
            <p:nvPr/>
          </p:nvCxnSpPr>
          <p:spPr>
            <a:xfrm>
              <a:off x="1220422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2"/>
            <p:cNvCxnSpPr/>
            <p:nvPr/>
          </p:nvCxnSpPr>
          <p:spPr>
            <a:xfrm>
              <a:off x="1223784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2"/>
            <p:cNvCxnSpPr/>
            <p:nvPr/>
          </p:nvCxnSpPr>
          <p:spPr>
            <a:xfrm>
              <a:off x="1227146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2"/>
            <p:cNvCxnSpPr/>
            <p:nvPr/>
          </p:nvCxnSpPr>
          <p:spPr>
            <a:xfrm>
              <a:off x="1230508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2"/>
            <p:cNvCxnSpPr/>
            <p:nvPr/>
          </p:nvCxnSpPr>
          <p:spPr>
            <a:xfrm>
              <a:off x="123387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2"/>
            <p:cNvCxnSpPr/>
            <p:nvPr/>
          </p:nvCxnSpPr>
          <p:spPr>
            <a:xfrm>
              <a:off x="123723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2"/>
            <p:cNvCxnSpPr/>
            <p:nvPr/>
          </p:nvCxnSpPr>
          <p:spPr>
            <a:xfrm>
              <a:off x="124059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2"/>
            <p:cNvCxnSpPr/>
            <p:nvPr/>
          </p:nvCxnSpPr>
          <p:spPr>
            <a:xfrm>
              <a:off x="124395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2"/>
            <p:cNvCxnSpPr/>
            <p:nvPr/>
          </p:nvCxnSpPr>
          <p:spPr>
            <a:xfrm>
              <a:off x="124731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2"/>
            <p:cNvCxnSpPr/>
            <p:nvPr/>
          </p:nvCxnSpPr>
          <p:spPr>
            <a:xfrm>
              <a:off x="125068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2"/>
            <p:cNvCxnSpPr/>
            <p:nvPr/>
          </p:nvCxnSpPr>
          <p:spPr>
            <a:xfrm>
              <a:off x="125404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2"/>
            <p:cNvCxnSpPr/>
            <p:nvPr/>
          </p:nvCxnSpPr>
          <p:spPr>
            <a:xfrm>
              <a:off x="1257405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2"/>
            <p:cNvCxnSpPr/>
            <p:nvPr/>
          </p:nvCxnSpPr>
          <p:spPr>
            <a:xfrm>
              <a:off x="1260767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2"/>
            <p:cNvCxnSpPr/>
            <p:nvPr/>
          </p:nvCxnSpPr>
          <p:spPr>
            <a:xfrm>
              <a:off x="1264130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2"/>
            <p:cNvCxnSpPr/>
            <p:nvPr/>
          </p:nvCxnSpPr>
          <p:spPr>
            <a:xfrm>
              <a:off x="1267492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2"/>
            <p:cNvCxnSpPr/>
            <p:nvPr/>
          </p:nvCxnSpPr>
          <p:spPr>
            <a:xfrm>
              <a:off x="1270854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2"/>
            <p:cNvCxnSpPr/>
            <p:nvPr/>
          </p:nvCxnSpPr>
          <p:spPr>
            <a:xfrm>
              <a:off x="1274216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277578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2"/>
            <p:cNvCxnSpPr/>
            <p:nvPr/>
          </p:nvCxnSpPr>
          <p:spPr>
            <a:xfrm>
              <a:off x="1280940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2"/>
            <p:cNvCxnSpPr/>
            <p:nvPr/>
          </p:nvCxnSpPr>
          <p:spPr>
            <a:xfrm>
              <a:off x="1284302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2"/>
            <p:cNvCxnSpPr/>
            <p:nvPr/>
          </p:nvCxnSpPr>
          <p:spPr>
            <a:xfrm>
              <a:off x="1287664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2"/>
            <p:cNvCxnSpPr/>
            <p:nvPr/>
          </p:nvCxnSpPr>
          <p:spPr>
            <a:xfrm>
              <a:off x="1291026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2"/>
            <p:cNvCxnSpPr/>
            <p:nvPr/>
          </p:nvCxnSpPr>
          <p:spPr>
            <a:xfrm>
              <a:off x="1294388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2"/>
            <p:cNvCxnSpPr/>
            <p:nvPr/>
          </p:nvCxnSpPr>
          <p:spPr>
            <a:xfrm>
              <a:off x="1297751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2"/>
            <p:cNvCxnSpPr/>
            <p:nvPr/>
          </p:nvCxnSpPr>
          <p:spPr>
            <a:xfrm>
              <a:off x="1301113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2"/>
            <p:cNvCxnSpPr/>
            <p:nvPr/>
          </p:nvCxnSpPr>
          <p:spPr>
            <a:xfrm>
              <a:off x="1304475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2"/>
            <p:cNvCxnSpPr/>
            <p:nvPr/>
          </p:nvCxnSpPr>
          <p:spPr>
            <a:xfrm>
              <a:off x="130783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2"/>
            <p:cNvCxnSpPr/>
            <p:nvPr/>
          </p:nvCxnSpPr>
          <p:spPr>
            <a:xfrm>
              <a:off x="131119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2"/>
            <p:cNvCxnSpPr/>
            <p:nvPr/>
          </p:nvCxnSpPr>
          <p:spPr>
            <a:xfrm>
              <a:off x="131456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2"/>
            <p:cNvCxnSpPr/>
            <p:nvPr/>
          </p:nvCxnSpPr>
          <p:spPr>
            <a:xfrm>
              <a:off x="131792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2"/>
            <p:cNvCxnSpPr/>
            <p:nvPr/>
          </p:nvCxnSpPr>
          <p:spPr>
            <a:xfrm>
              <a:off x="132128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2"/>
            <p:cNvCxnSpPr/>
            <p:nvPr/>
          </p:nvCxnSpPr>
          <p:spPr>
            <a:xfrm>
              <a:off x="132464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2"/>
            <p:cNvCxnSpPr/>
            <p:nvPr/>
          </p:nvCxnSpPr>
          <p:spPr>
            <a:xfrm>
              <a:off x="132800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2"/>
            <p:cNvCxnSpPr/>
            <p:nvPr/>
          </p:nvCxnSpPr>
          <p:spPr>
            <a:xfrm>
              <a:off x="133137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2"/>
            <p:cNvCxnSpPr/>
            <p:nvPr/>
          </p:nvCxnSpPr>
          <p:spPr>
            <a:xfrm>
              <a:off x="133473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2"/>
            <p:cNvCxnSpPr/>
            <p:nvPr/>
          </p:nvCxnSpPr>
          <p:spPr>
            <a:xfrm>
              <a:off x="133809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2"/>
            <p:cNvCxnSpPr/>
            <p:nvPr/>
          </p:nvCxnSpPr>
          <p:spPr>
            <a:xfrm>
              <a:off x="134145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2"/>
            <p:cNvCxnSpPr/>
            <p:nvPr/>
          </p:nvCxnSpPr>
          <p:spPr>
            <a:xfrm>
              <a:off x="134482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2"/>
            <p:cNvCxnSpPr/>
            <p:nvPr/>
          </p:nvCxnSpPr>
          <p:spPr>
            <a:xfrm>
              <a:off x="134818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2"/>
            <p:cNvCxnSpPr/>
            <p:nvPr/>
          </p:nvCxnSpPr>
          <p:spPr>
            <a:xfrm>
              <a:off x="135154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2"/>
            <p:cNvCxnSpPr/>
            <p:nvPr/>
          </p:nvCxnSpPr>
          <p:spPr>
            <a:xfrm>
              <a:off x="135490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2"/>
            <p:cNvCxnSpPr/>
            <p:nvPr/>
          </p:nvCxnSpPr>
          <p:spPr>
            <a:xfrm>
              <a:off x="135826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2"/>
            <p:cNvCxnSpPr/>
            <p:nvPr/>
          </p:nvCxnSpPr>
          <p:spPr>
            <a:xfrm>
              <a:off x="136163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2"/>
            <p:cNvCxnSpPr/>
            <p:nvPr/>
          </p:nvCxnSpPr>
          <p:spPr>
            <a:xfrm>
              <a:off x="136499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2"/>
            <p:cNvCxnSpPr/>
            <p:nvPr/>
          </p:nvCxnSpPr>
          <p:spPr>
            <a:xfrm>
              <a:off x="136835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2"/>
            <p:cNvCxnSpPr/>
            <p:nvPr/>
          </p:nvCxnSpPr>
          <p:spPr>
            <a:xfrm>
              <a:off x="137171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2"/>
            <p:cNvCxnSpPr/>
            <p:nvPr/>
          </p:nvCxnSpPr>
          <p:spPr>
            <a:xfrm>
              <a:off x="137507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2"/>
            <p:cNvCxnSpPr/>
            <p:nvPr/>
          </p:nvCxnSpPr>
          <p:spPr>
            <a:xfrm>
              <a:off x="137844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2"/>
            <p:cNvCxnSpPr/>
            <p:nvPr/>
          </p:nvCxnSpPr>
          <p:spPr>
            <a:xfrm>
              <a:off x="138180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2"/>
            <p:cNvCxnSpPr/>
            <p:nvPr/>
          </p:nvCxnSpPr>
          <p:spPr>
            <a:xfrm>
              <a:off x="138516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2"/>
            <p:cNvCxnSpPr/>
            <p:nvPr/>
          </p:nvCxnSpPr>
          <p:spPr>
            <a:xfrm>
              <a:off x="138852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2"/>
            <p:cNvCxnSpPr/>
            <p:nvPr/>
          </p:nvCxnSpPr>
          <p:spPr>
            <a:xfrm>
              <a:off x="139188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2"/>
            <p:cNvCxnSpPr/>
            <p:nvPr/>
          </p:nvCxnSpPr>
          <p:spPr>
            <a:xfrm>
              <a:off x="139525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2"/>
            <p:cNvCxnSpPr/>
            <p:nvPr/>
          </p:nvCxnSpPr>
          <p:spPr>
            <a:xfrm>
              <a:off x="139861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2"/>
            <p:cNvCxnSpPr/>
            <p:nvPr/>
          </p:nvCxnSpPr>
          <p:spPr>
            <a:xfrm>
              <a:off x="140197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"/>
            <p:cNvCxnSpPr/>
            <p:nvPr/>
          </p:nvCxnSpPr>
          <p:spPr>
            <a:xfrm>
              <a:off x="140533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2"/>
            <p:cNvCxnSpPr/>
            <p:nvPr/>
          </p:nvCxnSpPr>
          <p:spPr>
            <a:xfrm>
              <a:off x="140870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2"/>
            <p:cNvCxnSpPr/>
            <p:nvPr/>
          </p:nvCxnSpPr>
          <p:spPr>
            <a:xfrm>
              <a:off x="141206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2"/>
            <p:cNvCxnSpPr/>
            <p:nvPr/>
          </p:nvCxnSpPr>
          <p:spPr>
            <a:xfrm>
              <a:off x="141542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2"/>
            <p:cNvCxnSpPr/>
            <p:nvPr/>
          </p:nvCxnSpPr>
          <p:spPr>
            <a:xfrm>
              <a:off x="141878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"/>
            <p:cNvCxnSpPr/>
            <p:nvPr/>
          </p:nvCxnSpPr>
          <p:spPr>
            <a:xfrm>
              <a:off x="142214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2"/>
            <p:cNvCxnSpPr/>
            <p:nvPr/>
          </p:nvCxnSpPr>
          <p:spPr>
            <a:xfrm>
              <a:off x="142551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2"/>
            <p:cNvCxnSpPr/>
            <p:nvPr/>
          </p:nvCxnSpPr>
          <p:spPr>
            <a:xfrm>
              <a:off x="142887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43223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43559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2"/>
            <p:cNvCxnSpPr/>
            <p:nvPr/>
          </p:nvCxnSpPr>
          <p:spPr>
            <a:xfrm>
              <a:off x="143895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2"/>
            <p:cNvCxnSpPr/>
            <p:nvPr/>
          </p:nvCxnSpPr>
          <p:spPr>
            <a:xfrm>
              <a:off x="144232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44568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44904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2"/>
            <p:cNvCxnSpPr/>
            <p:nvPr/>
          </p:nvCxnSpPr>
          <p:spPr>
            <a:xfrm>
              <a:off x="145240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2"/>
            <p:cNvCxnSpPr/>
            <p:nvPr/>
          </p:nvCxnSpPr>
          <p:spPr>
            <a:xfrm>
              <a:off x="145576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2"/>
            <p:cNvCxnSpPr/>
            <p:nvPr/>
          </p:nvCxnSpPr>
          <p:spPr>
            <a:xfrm>
              <a:off x="145913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"/>
            <p:cNvCxnSpPr/>
            <p:nvPr/>
          </p:nvCxnSpPr>
          <p:spPr>
            <a:xfrm>
              <a:off x="146249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"/>
            <p:cNvCxnSpPr/>
            <p:nvPr/>
          </p:nvCxnSpPr>
          <p:spPr>
            <a:xfrm>
              <a:off x="146585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"/>
            <p:cNvCxnSpPr/>
            <p:nvPr/>
          </p:nvCxnSpPr>
          <p:spPr>
            <a:xfrm>
              <a:off x="146921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"/>
            <p:cNvCxnSpPr/>
            <p:nvPr/>
          </p:nvCxnSpPr>
          <p:spPr>
            <a:xfrm>
              <a:off x="147258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2"/>
            <p:cNvCxnSpPr/>
            <p:nvPr/>
          </p:nvCxnSpPr>
          <p:spPr>
            <a:xfrm>
              <a:off x="147594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"/>
            <p:cNvCxnSpPr/>
            <p:nvPr/>
          </p:nvCxnSpPr>
          <p:spPr>
            <a:xfrm>
              <a:off x="147930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2"/>
            <p:cNvCxnSpPr/>
            <p:nvPr/>
          </p:nvCxnSpPr>
          <p:spPr>
            <a:xfrm>
              <a:off x="148266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2"/>
            <p:cNvCxnSpPr/>
            <p:nvPr/>
          </p:nvCxnSpPr>
          <p:spPr>
            <a:xfrm>
              <a:off x="148602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"/>
            <p:cNvCxnSpPr/>
            <p:nvPr/>
          </p:nvCxnSpPr>
          <p:spPr>
            <a:xfrm>
              <a:off x="148939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"/>
            <p:cNvCxnSpPr/>
            <p:nvPr/>
          </p:nvCxnSpPr>
          <p:spPr>
            <a:xfrm>
              <a:off x="149275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"/>
            <p:cNvCxnSpPr/>
            <p:nvPr/>
          </p:nvCxnSpPr>
          <p:spPr>
            <a:xfrm>
              <a:off x="149611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"/>
            <p:cNvCxnSpPr/>
            <p:nvPr/>
          </p:nvCxnSpPr>
          <p:spPr>
            <a:xfrm>
              <a:off x="1499477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"/>
            <p:cNvCxnSpPr/>
            <p:nvPr/>
          </p:nvCxnSpPr>
          <p:spPr>
            <a:xfrm>
              <a:off x="1502839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"/>
            <p:cNvCxnSpPr/>
            <p:nvPr/>
          </p:nvCxnSpPr>
          <p:spPr>
            <a:xfrm>
              <a:off x="150620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"/>
            <p:cNvCxnSpPr/>
            <p:nvPr/>
          </p:nvCxnSpPr>
          <p:spPr>
            <a:xfrm>
              <a:off x="150956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2"/>
            <p:cNvCxnSpPr/>
            <p:nvPr/>
          </p:nvCxnSpPr>
          <p:spPr>
            <a:xfrm>
              <a:off x="151292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2"/>
            <p:cNvCxnSpPr/>
            <p:nvPr/>
          </p:nvCxnSpPr>
          <p:spPr>
            <a:xfrm>
              <a:off x="151628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2"/>
            <p:cNvCxnSpPr/>
            <p:nvPr/>
          </p:nvCxnSpPr>
          <p:spPr>
            <a:xfrm>
              <a:off x="151964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"/>
            <p:cNvCxnSpPr/>
            <p:nvPr/>
          </p:nvCxnSpPr>
          <p:spPr>
            <a:xfrm>
              <a:off x="152301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2"/>
            <p:cNvCxnSpPr/>
            <p:nvPr/>
          </p:nvCxnSpPr>
          <p:spPr>
            <a:xfrm>
              <a:off x="152637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2"/>
            <p:cNvCxnSpPr/>
            <p:nvPr/>
          </p:nvCxnSpPr>
          <p:spPr>
            <a:xfrm>
              <a:off x="152973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53309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53646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2"/>
            <p:cNvCxnSpPr/>
            <p:nvPr/>
          </p:nvCxnSpPr>
          <p:spPr>
            <a:xfrm>
              <a:off x="153982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2"/>
            <p:cNvCxnSpPr/>
            <p:nvPr/>
          </p:nvCxnSpPr>
          <p:spPr>
            <a:xfrm>
              <a:off x="154318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2"/>
            <p:cNvCxnSpPr/>
            <p:nvPr/>
          </p:nvCxnSpPr>
          <p:spPr>
            <a:xfrm>
              <a:off x="154654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2"/>
            <p:cNvCxnSpPr/>
            <p:nvPr/>
          </p:nvCxnSpPr>
          <p:spPr>
            <a:xfrm>
              <a:off x="154990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2"/>
            <p:cNvCxnSpPr/>
            <p:nvPr/>
          </p:nvCxnSpPr>
          <p:spPr>
            <a:xfrm>
              <a:off x="155327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2"/>
            <p:cNvCxnSpPr/>
            <p:nvPr/>
          </p:nvCxnSpPr>
          <p:spPr>
            <a:xfrm>
              <a:off x="155663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55999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563357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566719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570081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573443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576805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2"/>
            <p:cNvCxnSpPr/>
            <p:nvPr/>
          </p:nvCxnSpPr>
          <p:spPr>
            <a:xfrm>
              <a:off x="1580167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"/>
            <p:cNvCxnSpPr/>
            <p:nvPr/>
          </p:nvCxnSpPr>
          <p:spPr>
            <a:xfrm>
              <a:off x="1583529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"/>
            <p:cNvCxnSpPr/>
            <p:nvPr/>
          </p:nvCxnSpPr>
          <p:spPr>
            <a:xfrm>
              <a:off x="158689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2"/>
            <p:cNvCxnSpPr/>
            <p:nvPr/>
          </p:nvCxnSpPr>
          <p:spPr>
            <a:xfrm>
              <a:off x="159025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2"/>
            <p:cNvCxnSpPr/>
            <p:nvPr/>
          </p:nvCxnSpPr>
          <p:spPr>
            <a:xfrm>
              <a:off x="159361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2"/>
            <p:cNvCxnSpPr/>
            <p:nvPr/>
          </p:nvCxnSpPr>
          <p:spPr>
            <a:xfrm>
              <a:off x="159697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2"/>
            <p:cNvCxnSpPr/>
            <p:nvPr/>
          </p:nvCxnSpPr>
          <p:spPr>
            <a:xfrm>
              <a:off x="160034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2"/>
            <p:cNvCxnSpPr/>
            <p:nvPr/>
          </p:nvCxnSpPr>
          <p:spPr>
            <a:xfrm>
              <a:off x="160370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2"/>
            <p:cNvCxnSpPr/>
            <p:nvPr/>
          </p:nvCxnSpPr>
          <p:spPr>
            <a:xfrm>
              <a:off x="160706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2"/>
            <p:cNvCxnSpPr/>
            <p:nvPr/>
          </p:nvCxnSpPr>
          <p:spPr>
            <a:xfrm>
              <a:off x="161042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"/>
            <p:cNvCxnSpPr/>
            <p:nvPr/>
          </p:nvCxnSpPr>
          <p:spPr>
            <a:xfrm>
              <a:off x="161378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"/>
            <p:cNvCxnSpPr/>
            <p:nvPr/>
          </p:nvCxnSpPr>
          <p:spPr>
            <a:xfrm>
              <a:off x="161715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2"/>
            <p:cNvCxnSpPr/>
            <p:nvPr/>
          </p:nvCxnSpPr>
          <p:spPr>
            <a:xfrm>
              <a:off x="162051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2"/>
            <p:cNvCxnSpPr/>
            <p:nvPr/>
          </p:nvCxnSpPr>
          <p:spPr>
            <a:xfrm>
              <a:off x="162387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162723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163059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163396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163732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2"/>
            <p:cNvCxnSpPr/>
            <p:nvPr/>
          </p:nvCxnSpPr>
          <p:spPr>
            <a:xfrm>
              <a:off x="164068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"/>
            <p:cNvCxnSpPr/>
            <p:nvPr/>
          </p:nvCxnSpPr>
          <p:spPr>
            <a:xfrm>
              <a:off x="164404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"/>
            <p:cNvCxnSpPr/>
            <p:nvPr/>
          </p:nvCxnSpPr>
          <p:spPr>
            <a:xfrm>
              <a:off x="164740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"/>
            <p:cNvCxnSpPr/>
            <p:nvPr/>
          </p:nvCxnSpPr>
          <p:spPr>
            <a:xfrm>
              <a:off x="165077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"/>
            <p:cNvCxnSpPr/>
            <p:nvPr/>
          </p:nvCxnSpPr>
          <p:spPr>
            <a:xfrm>
              <a:off x="165413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2"/>
            <p:cNvCxnSpPr/>
            <p:nvPr/>
          </p:nvCxnSpPr>
          <p:spPr>
            <a:xfrm>
              <a:off x="165749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"/>
            <p:cNvCxnSpPr/>
            <p:nvPr/>
          </p:nvCxnSpPr>
          <p:spPr>
            <a:xfrm>
              <a:off x="166085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66422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66758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"/>
            <p:cNvCxnSpPr/>
            <p:nvPr/>
          </p:nvCxnSpPr>
          <p:spPr>
            <a:xfrm>
              <a:off x="167094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"/>
            <p:cNvCxnSpPr/>
            <p:nvPr/>
          </p:nvCxnSpPr>
          <p:spPr>
            <a:xfrm>
              <a:off x="167430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"/>
            <p:cNvCxnSpPr/>
            <p:nvPr/>
          </p:nvCxnSpPr>
          <p:spPr>
            <a:xfrm>
              <a:off x="167766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2"/>
            <p:cNvCxnSpPr/>
            <p:nvPr/>
          </p:nvCxnSpPr>
          <p:spPr>
            <a:xfrm>
              <a:off x="168103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"/>
            <p:cNvCxnSpPr/>
            <p:nvPr/>
          </p:nvCxnSpPr>
          <p:spPr>
            <a:xfrm>
              <a:off x="168439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"/>
            <p:cNvCxnSpPr/>
            <p:nvPr/>
          </p:nvCxnSpPr>
          <p:spPr>
            <a:xfrm>
              <a:off x="168775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"/>
            <p:cNvCxnSpPr/>
            <p:nvPr/>
          </p:nvCxnSpPr>
          <p:spPr>
            <a:xfrm>
              <a:off x="169111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"/>
            <p:cNvCxnSpPr/>
            <p:nvPr/>
          </p:nvCxnSpPr>
          <p:spPr>
            <a:xfrm>
              <a:off x="169447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"/>
            <p:cNvCxnSpPr/>
            <p:nvPr/>
          </p:nvCxnSpPr>
          <p:spPr>
            <a:xfrm>
              <a:off x="169784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"/>
            <p:cNvCxnSpPr/>
            <p:nvPr/>
          </p:nvCxnSpPr>
          <p:spPr>
            <a:xfrm>
              <a:off x="170120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"/>
            <p:cNvCxnSpPr/>
            <p:nvPr/>
          </p:nvCxnSpPr>
          <p:spPr>
            <a:xfrm>
              <a:off x="170456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"/>
            <p:cNvCxnSpPr/>
            <p:nvPr/>
          </p:nvCxnSpPr>
          <p:spPr>
            <a:xfrm>
              <a:off x="170792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"/>
            <p:cNvCxnSpPr/>
            <p:nvPr/>
          </p:nvCxnSpPr>
          <p:spPr>
            <a:xfrm>
              <a:off x="171128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"/>
            <p:cNvCxnSpPr/>
            <p:nvPr/>
          </p:nvCxnSpPr>
          <p:spPr>
            <a:xfrm>
              <a:off x="171465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"/>
            <p:cNvCxnSpPr/>
            <p:nvPr/>
          </p:nvCxnSpPr>
          <p:spPr>
            <a:xfrm>
              <a:off x="171801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"/>
            <p:cNvCxnSpPr/>
            <p:nvPr/>
          </p:nvCxnSpPr>
          <p:spPr>
            <a:xfrm>
              <a:off x="172137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"/>
            <p:cNvCxnSpPr/>
            <p:nvPr/>
          </p:nvCxnSpPr>
          <p:spPr>
            <a:xfrm>
              <a:off x="172473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"/>
            <p:cNvCxnSpPr/>
            <p:nvPr/>
          </p:nvCxnSpPr>
          <p:spPr>
            <a:xfrm>
              <a:off x="172810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"/>
            <p:cNvCxnSpPr/>
            <p:nvPr/>
          </p:nvCxnSpPr>
          <p:spPr>
            <a:xfrm>
              <a:off x="173146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"/>
            <p:cNvCxnSpPr/>
            <p:nvPr/>
          </p:nvCxnSpPr>
          <p:spPr>
            <a:xfrm>
              <a:off x="173482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"/>
            <p:cNvCxnSpPr/>
            <p:nvPr/>
          </p:nvCxnSpPr>
          <p:spPr>
            <a:xfrm>
              <a:off x="173818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"/>
            <p:cNvCxnSpPr/>
            <p:nvPr/>
          </p:nvCxnSpPr>
          <p:spPr>
            <a:xfrm>
              <a:off x="174154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2"/>
            <p:cNvCxnSpPr/>
            <p:nvPr/>
          </p:nvCxnSpPr>
          <p:spPr>
            <a:xfrm>
              <a:off x="174491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"/>
            <p:cNvCxnSpPr/>
            <p:nvPr/>
          </p:nvCxnSpPr>
          <p:spPr>
            <a:xfrm>
              <a:off x="174827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2"/>
            <p:cNvCxnSpPr/>
            <p:nvPr/>
          </p:nvCxnSpPr>
          <p:spPr>
            <a:xfrm>
              <a:off x="175163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2"/>
            <p:cNvCxnSpPr/>
            <p:nvPr/>
          </p:nvCxnSpPr>
          <p:spPr>
            <a:xfrm>
              <a:off x="175499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"/>
            <p:cNvCxnSpPr/>
            <p:nvPr/>
          </p:nvCxnSpPr>
          <p:spPr>
            <a:xfrm>
              <a:off x="175835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"/>
            <p:cNvCxnSpPr/>
            <p:nvPr/>
          </p:nvCxnSpPr>
          <p:spPr>
            <a:xfrm>
              <a:off x="176172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"/>
            <p:cNvCxnSpPr/>
            <p:nvPr/>
          </p:nvCxnSpPr>
          <p:spPr>
            <a:xfrm>
              <a:off x="176508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76844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77180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"/>
            <p:cNvCxnSpPr/>
            <p:nvPr/>
          </p:nvCxnSpPr>
          <p:spPr>
            <a:xfrm>
              <a:off x="177516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"/>
            <p:cNvCxnSpPr/>
            <p:nvPr/>
          </p:nvCxnSpPr>
          <p:spPr>
            <a:xfrm>
              <a:off x="177853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78189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78525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"/>
            <p:cNvCxnSpPr/>
            <p:nvPr/>
          </p:nvCxnSpPr>
          <p:spPr>
            <a:xfrm>
              <a:off x="178861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"/>
            <p:cNvCxnSpPr/>
            <p:nvPr/>
          </p:nvCxnSpPr>
          <p:spPr>
            <a:xfrm>
              <a:off x="179198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"/>
            <p:cNvCxnSpPr/>
            <p:nvPr/>
          </p:nvCxnSpPr>
          <p:spPr>
            <a:xfrm>
              <a:off x="179534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"/>
            <p:cNvCxnSpPr/>
            <p:nvPr/>
          </p:nvCxnSpPr>
          <p:spPr>
            <a:xfrm>
              <a:off x="179870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"/>
            <p:cNvCxnSpPr/>
            <p:nvPr/>
          </p:nvCxnSpPr>
          <p:spPr>
            <a:xfrm>
              <a:off x="180206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"/>
            <p:cNvCxnSpPr/>
            <p:nvPr/>
          </p:nvCxnSpPr>
          <p:spPr>
            <a:xfrm>
              <a:off x="180542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2"/>
            <p:cNvCxnSpPr/>
            <p:nvPr/>
          </p:nvCxnSpPr>
          <p:spPr>
            <a:xfrm>
              <a:off x="180879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2"/>
            <p:cNvCxnSpPr/>
            <p:nvPr/>
          </p:nvCxnSpPr>
          <p:spPr>
            <a:xfrm>
              <a:off x="181215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"/>
            <p:cNvCxnSpPr/>
            <p:nvPr/>
          </p:nvCxnSpPr>
          <p:spPr>
            <a:xfrm>
              <a:off x="181551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"/>
            <p:cNvCxnSpPr/>
            <p:nvPr/>
          </p:nvCxnSpPr>
          <p:spPr>
            <a:xfrm>
              <a:off x="181887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"/>
            <p:cNvCxnSpPr/>
            <p:nvPr/>
          </p:nvCxnSpPr>
          <p:spPr>
            <a:xfrm>
              <a:off x="182223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"/>
            <p:cNvCxnSpPr/>
            <p:nvPr/>
          </p:nvCxnSpPr>
          <p:spPr>
            <a:xfrm>
              <a:off x="182560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2"/>
            <p:cNvCxnSpPr/>
            <p:nvPr/>
          </p:nvCxnSpPr>
          <p:spPr>
            <a:xfrm>
              <a:off x="182896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2"/>
            <p:cNvCxnSpPr/>
            <p:nvPr/>
          </p:nvCxnSpPr>
          <p:spPr>
            <a:xfrm>
              <a:off x="183232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2"/>
            <p:cNvCxnSpPr/>
            <p:nvPr/>
          </p:nvCxnSpPr>
          <p:spPr>
            <a:xfrm>
              <a:off x="183568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"/>
            <p:cNvCxnSpPr/>
            <p:nvPr/>
          </p:nvCxnSpPr>
          <p:spPr>
            <a:xfrm>
              <a:off x="13794175" y="-45663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"/>
            <p:cNvCxnSpPr/>
            <p:nvPr/>
          </p:nvCxnSpPr>
          <p:spPr>
            <a:xfrm>
              <a:off x="13794175" y="-4534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"/>
            <p:cNvCxnSpPr/>
            <p:nvPr/>
          </p:nvCxnSpPr>
          <p:spPr>
            <a:xfrm>
              <a:off x="13794175" y="-450264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"/>
            <p:cNvCxnSpPr/>
            <p:nvPr/>
          </p:nvCxnSpPr>
          <p:spPr>
            <a:xfrm>
              <a:off x="13794175" y="-4470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"/>
            <p:cNvCxnSpPr/>
            <p:nvPr/>
          </p:nvCxnSpPr>
          <p:spPr>
            <a:xfrm>
              <a:off x="13794175" y="-4438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"/>
            <p:cNvCxnSpPr/>
            <p:nvPr/>
          </p:nvCxnSpPr>
          <p:spPr>
            <a:xfrm>
              <a:off x="13794175" y="-4407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"/>
            <p:cNvCxnSpPr/>
            <p:nvPr/>
          </p:nvCxnSpPr>
          <p:spPr>
            <a:xfrm>
              <a:off x="13794175" y="-4375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"/>
            <p:cNvCxnSpPr/>
            <p:nvPr/>
          </p:nvCxnSpPr>
          <p:spPr>
            <a:xfrm>
              <a:off x="13794175" y="-434328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2"/>
            <p:cNvCxnSpPr/>
            <p:nvPr/>
          </p:nvCxnSpPr>
          <p:spPr>
            <a:xfrm>
              <a:off x="13794175" y="-4311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"/>
            <p:cNvCxnSpPr/>
            <p:nvPr/>
          </p:nvCxnSpPr>
          <p:spPr>
            <a:xfrm>
              <a:off x="13794175" y="-427953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"/>
            <p:cNvCxnSpPr/>
            <p:nvPr/>
          </p:nvCxnSpPr>
          <p:spPr>
            <a:xfrm>
              <a:off x="13794175" y="-424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2"/>
            <p:cNvCxnSpPr/>
            <p:nvPr/>
          </p:nvCxnSpPr>
          <p:spPr>
            <a:xfrm>
              <a:off x="13794175" y="-421579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2"/>
            <p:cNvCxnSpPr/>
            <p:nvPr/>
          </p:nvCxnSpPr>
          <p:spPr>
            <a:xfrm>
              <a:off x="13794175" y="-4183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"/>
            <p:cNvCxnSpPr/>
            <p:nvPr/>
          </p:nvCxnSpPr>
          <p:spPr>
            <a:xfrm>
              <a:off x="13794175" y="-4152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"/>
            <p:cNvCxnSpPr/>
            <p:nvPr/>
          </p:nvCxnSpPr>
          <p:spPr>
            <a:xfrm>
              <a:off x="13794175" y="-4120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"/>
            <p:cNvCxnSpPr/>
            <p:nvPr/>
          </p:nvCxnSpPr>
          <p:spPr>
            <a:xfrm>
              <a:off x="13794175" y="-40882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2"/>
            <p:cNvCxnSpPr/>
            <p:nvPr/>
          </p:nvCxnSpPr>
          <p:spPr>
            <a:xfrm>
              <a:off x="13794175" y="-40564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"/>
            <p:cNvCxnSpPr/>
            <p:nvPr/>
          </p:nvCxnSpPr>
          <p:spPr>
            <a:xfrm>
              <a:off x="13794175" y="-40245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2"/>
            <p:cNvCxnSpPr/>
            <p:nvPr/>
          </p:nvCxnSpPr>
          <p:spPr>
            <a:xfrm>
              <a:off x="13794175" y="-39926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"/>
            <p:cNvCxnSpPr/>
            <p:nvPr/>
          </p:nvCxnSpPr>
          <p:spPr>
            <a:xfrm>
              <a:off x="13794175" y="-39608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"/>
            <p:cNvCxnSpPr/>
            <p:nvPr/>
          </p:nvCxnSpPr>
          <p:spPr>
            <a:xfrm>
              <a:off x="13794175" y="-39289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"/>
            <p:cNvCxnSpPr/>
            <p:nvPr/>
          </p:nvCxnSpPr>
          <p:spPr>
            <a:xfrm>
              <a:off x="13794175" y="-38970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"/>
            <p:cNvCxnSpPr/>
            <p:nvPr/>
          </p:nvCxnSpPr>
          <p:spPr>
            <a:xfrm>
              <a:off x="13794175" y="-386519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"/>
            <p:cNvCxnSpPr/>
            <p:nvPr/>
          </p:nvCxnSpPr>
          <p:spPr>
            <a:xfrm>
              <a:off x="13794175" y="-38333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"/>
            <p:cNvCxnSpPr/>
            <p:nvPr/>
          </p:nvCxnSpPr>
          <p:spPr>
            <a:xfrm>
              <a:off x="13794175" y="-3801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"/>
            <p:cNvCxnSpPr/>
            <p:nvPr/>
          </p:nvCxnSpPr>
          <p:spPr>
            <a:xfrm>
              <a:off x="13794175" y="-37695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"/>
            <p:cNvCxnSpPr/>
            <p:nvPr/>
          </p:nvCxnSpPr>
          <p:spPr>
            <a:xfrm>
              <a:off x="13794175" y="-3737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2"/>
            <p:cNvCxnSpPr/>
            <p:nvPr/>
          </p:nvCxnSpPr>
          <p:spPr>
            <a:xfrm>
              <a:off x="13794175" y="-37058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2"/>
            <p:cNvCxnSpPr/>
            <p:nvPr/>
          </p:nvCxnSpPr>
          <p:spPr>
            <a:xfrm>
              <a:off x="13794175" y="-3673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2"/>
            <p:cNvCxnSpPr/>
            <p:nvPr/>
          </p:nvCxnSpPr>
          <p:spPr>
            <a:xfrm>
              <a:off x="13794175" y="-36420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2"/>
            <p:cNvCxnSpPr/>
            <p:nvPr/>
          </p:nvCxnSpPr>
          <p:spPr>
            <a:xfrm>
              <a:off x="13794175" y="-3610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2"/>
            <p:cNvCxnSpPr/>
            <p:nvPr/>
          </p:nvCxnSpPr>
          <p:spPr>
            <a:xfrm>
              <a:off x="13794175" y="-35783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"/>
            <p:cNvCxnSpPr/>
            <p:nvPr/>
          </p:nvCxnSpPr>
          <p:spPr>
            <a:xfrm>
              <a:off x="13794175" y="-35464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"/>
            <p:cNvCxnSpPr/>
            <p:nvPr/>
          </p:nvCxnSpPr>
          <p:spPr>
            <a:xfrm>
              <a:off x="13794175" y="-3514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2"/>
            <p:cNvCxnSpPr/>
            <p:nvPr/>
          </p:nvCxnSpPr>
          <p:spPr>
            <a:xfrm>
              <a:off x="13794175" y="-34827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2"/>
            <p:cNvCxnSpPr/>
            <p:nvPr/>
          </p:nvCxnSpPr>
          <p:spPr>
            <a:xfrm>
              <a:off x="13794175" y="-3450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2"/>
            <p:cNvCxnSpPr/>
            <p:nvPr/>
          </p:nvCxnSpPr>
          <p:spPr>
            <a:xfrm>
              <a:off x="13794175" y="-34189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"/>
            <p:cNvCxnSpPr/>
            <p:nvPr/>
          </p:nvCxnSpPr>
          <p:spPr>
            <a:xfrm>
              <a:off x="13794175" y="-3387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2"/>
            <p:cNvCxnSpPr/>
            <p:nvPr/>
          </p:nvCxnSpPr>
          <p:spPr>
            <a:xfrm>
              <a:off x="13794175" y="-335523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2"/>
            <p:cNvCxnSpPr/>
            <p:nvPr/>
          </p:nvCxnSpPr>
          <p:spPr>
            <a:xfrm>
              <a:off x="13794175" y="-3323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2"/>
            <p:cNvCxnSpPr/>
            <p:nvPr/>
          </p:nvCxnSpPr>
          <p:spPr>
            <a:xfrm>
              <a:off x="13794175" y="-329148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2"/>
            <p:cNvCxnSpPr/>
            <p:nvPr/>
          </p:nvCxnSpPr>
          <p:spPr>
            <a:xfrm>
              <a:off x="13794175" y="-32596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2"/>
            <p:cNvCxnSpPr/>
            <p:nvPr/>
          </p:nvCxnSpPr>
          <p:spPr>
            <a:xfrm>
              <a:off x="13794175" y="-322774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2"/>
            <p:cNvCxnSpPr/>
            <p:nvPr/>
          </p:nvCxnSpPr>
          <p:spPr>
            <a:xfrm>
              <a:off x="13794175" y="-31958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2"/>
            <p:cNvCxnSpPr/>
            <p:nvPr/>
          </p:nvCxnSpPr>
          <p:spPr>
            <a:xfrm>
              <a:off x="13794175" y="-3163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"/>
            <p:cNvCxnSpPr/>
            <p:nvPr/>
          </p:nvCxnSpPr>
          <p:spPr>
            <a:xfrm>
              <a:off x="13794175" y="-31321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"/>
            <p:cNvCxnSpPr/>
            <p:nvPr/>
          </p:nvCxnSpPr>
          <p:spPr>
            <a:xfrm>
              <a:off x="13794175" y="-31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"/>
            <p:cNvCxnSpPr/>
            <p:nvPr/>
          </p:nvCxnSpPr>
          <p:spPr>
            <a:xfrm>
              <a:off x="13794175" y="-306837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"/>
            <p:cNvCxnSpPr/>
            <p:nvPr/>
          </p:nvCxnSpPr>
          <p:spPr>
            <a:xfrm>
              <a:off x="13794175" y="-3036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2"/>
            <p:cNvCxnSpPr/>
            <p:nvPr/>
          </p:nvCxnSpPr>
          <p:spPr>
            <a:xfrm>
              <a:off x="13794175" y="-300463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"/>
            <p:cNvCxnSpPr/>
            <p:nvPr/>
          </p:nvCxnSpPr>
          <p:spPr>
            <a:xfrm>
              <a:off x="13794175" y="-2972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2"/>
            <p:cNvCxnSpPr/>
            <p:nvPr/>
          </p:nvCxnSpPr>
          <p:spPr>
            <a:xfrm>
              <a:off x="13794175" y="-29408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2"/>
            <p:cNvCxnSpPr/>
            <p:nvPr/>
          </p:nvCxnSpPr>
          <p:spPr>
            <a:xfrm>
              <a:off x="13794175" y="-29090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2"/>
            <p:cNvCxnSpPr/>
            <p:nvPr/>
          </p:nvCxnSpPr>
          <p:spPr>
            <a:xfrm>
              <a:off x="13794175" y="-2877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2"/>
            <p:cNvCxnSpPr/>
            <p:nvPr/>
          </p:nvCxnSpPr>
          <p:spPr>
            <a:xfrm>
              <a:off x="13794175" y="-28444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2"/>
            <p:cNvCxnSpPr/>
            <p:nvPr/>
          </p:nvCxnSpPr>
          <p:spPr>
            <a:xfrm>
              <a:off x="13794175" y="-28125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"/>
            <p:cNvCxnSpPr/>
            <p:nvPr/>
          </p:nvCxnSpPr>
          <p:spPr>
            <a:xfrm>
              <a:off x="13794175" y="-27806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"/>
            <p:cNvCxnSpPr/>
            <p:nvPr/>
          </p:nvCxnSpPr>
          <p:spPr>
            <a:xfrm>
              <a:off x="13794175" y="-2748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2"/>
            <p:cNvCxnSpPr/>
            <p:nvPr/>
          </p:nvCxnSpPr>
          <p:spPr>
            <a:xfrm>
              <a:off x="13794175" y="-2716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"/>
            <p:cNvCxnSpPr/>
            <p:nvPr/>
          </p:nvCxnSpPr>
          <p:spPr>
            <a:xfrm>
              <a:off x="13794175" y="-2685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"/>
            <p:cNvCxnSpPr/>
            <p:nvPr/>
          </p:nvCxnSpPr>
          <p:spPr>
            <a:xfrm>
              <a:off x="13794175" y="-265318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"/>
            <p:cNvCxnSpPr/>
            <p:nvPr/>
          </p:nvCxnSpPr>
          <p:spPr>
            <a:xfrm>
              <a:off x="13794175" y="-2621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"/>
            <p:cNvCxnSpPr/>
            <p:nvPr/>
          </p:nvCxnSpPr>
          <p:spPr>
            <a:xfrm>
              <a:off x="13794175" y="-258943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"/>
            <p:cNvCxnSpPr/>
            <p:nvPr/>
          </p:nvCxnSpPr>
          <p:spPr>
            <a:xfrm>
              <a:off x="13794175" y="-2557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2"/>
            <p:cNvCxnSpPr/>
            <p:nvPr/>
          </p:nvCxnSpPr>
          <p:spPr>
            <a:xfrm>
              <a:off x="13794175" y="-2525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2"/>
            <p:cNvCxnSpPr/>
            <p:nvPr/>
          </p:nvCxnSpPr>
          <p:spPr>
            <a:xfrm>
              <a:off x="13794175" y="-2493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2"/>
            <p:cNvCxnSpPr/>
            <p:nvPr/>
          </p:nvCxnSpPr>
          <p:spPr>
            <a:xfrm>
              <a:off x="13794175" y="-2461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2"/>
            <p:cNvCxnSpPr/>
            <p:nvPr/>
          </p:nvCxnSpPr>
          <p:spPr>
            <a:xfrm>
              <a:off x="13794175" y="-2430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2"/>
            <p:cNvCxnSpPr/>
            <p:nvPr/>
          </p:nvCxnSpPr>
          <p:spPr>
            <a:xfrm>
              <a:off x="13794175" y="-2398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"/>
            <p:cNvCxnSpPr/>
            <p:nvPr/>
          </p:nvCxnSpPr>
          <p:spPr>
            <a:xfrm>
              <a:off x="13794175" y="-23663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"/>
            <p:cNvCxnSpPr/>
            <p:nvPr/>
          </p:nvCxnSpPr>
          <p:spPr>
            <a:xfrm>
              <a:off x="13794175" y="-2334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"/>
            <p:cNvCxnSpPr/>
            <p:nvPr/>
          </p:nvCxnSpPr>
          <p:spPr>
            <a:xfrm>
              <a:off x="13794175" y="-23025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"/>
            <p:cNvCxnSpPr/>
            <p:nvPr/>
          </p:nvCxnSpPr>
          <p:spPr>
            <a:xfrm>
              <a:off x="13794175" y="-2270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2"/>
            <p:cNvCxnSpPr/>
            <p:nvPr/>
          </p:nvCxnSpPr>
          <p:spPr>
            <a:xfrm>
              <a:off x="13794175" y="-22388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2"/>
            <p:cNvCxnSpPr/>
            <p:nvPr/>
          </p:nvCxnSpPr>
          <p:spPr>
            <a:xfrm>
              <a:off x="13794175" y="-2206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2"/>
            <p:cNvCxnSpPr/>
            <p:nvPr/>
          </p:nvCxnSpPr>
          <p:spPr>
            <a:xfrm>
              <a:off x="13794175" y="-21750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2"/>
            <p:cNvCxnSpPr/>
            <p:nvPr/>
          </p:nvCxnSpPr>
          <p:spPr>
            <a:xfrm>
              <a:off x="13794175" y="-21432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2"/>
            <p:cNvCxnSpPr/>
            <p:nvPr/>
          </p:nvCxnSpPr>
          <p:spPr>
            <a:xfrm>
              <a:off x="13794175" y="-21113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2"/>
            <p:cNvCxnSpPr/>
            <p:nvPr/>
          </p:nvCxnSpPr>
          <p:spPr>
            <a:xfrm>
              <a:off x="13794175" y="-20794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2"/>
            <p:cNvCxnSpPr/>
            <p:nvPr/>
          </p:nvCxnSpPr>
          <p:spPr>
            <a:xfrm>
              <a:off x="13794175" y="-20476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2"/>
            <p:cNvCxnSpPr/>
            <p:nvPr/>
          </p:nvCxnSpPr>
          <p:spPr>
            <a:xfrm>
              <a:off x="13794175" y="-20157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"/>
            <p:cNvCxnSpPr/>
            <p:nvPr/>
          </p:nvCxnSpPr>
          <p:spPr>
            <a:xfrm>
              <a:off x="13794175" y="-19838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2"/>
            <p:cNvCxnSpPr/>
            <p:nvPr/>
          </p:nvCxnSpPr>
          <p:spPr>
            <a:xfrm>
              <a:off x="13794175" y="-19519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2"/>
            <p:cNvCxnSpPr/>
            <p:nvPr/>
          </p:nvCxnSpPr>
          <p:spPr>
            <a:xfrm>
              <a:off x="13794175" y="-19201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2"/>
            <p:cNvCxnSpPr/>
            <p:nvPr/>
          </p:nvCxnSpPr>
          <p:spPr>
            <a:xfrm>
              <a:off x="13794175" y="-18882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2"/>
            <p:cNvCxnSpPr/>
            <p:nvPr/>
          </p:nvCxnSpPr>
          <p:spPr>
            <a:xfrm>
              <a:off x="13794175" y="-18563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2"/>
            <p:cNvCxnSpPr/>
            <p:nvPr/>
          </p:nvCxnSpPr>
          <p:spPr>
            <a:xfrm>
              <a:off x="13794175" y="-18244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2"/>
            <p:cNvCxnSpPr/>
            <p:nvPr/>
          </p:nvCxnSpPr>
          <p:spPr>
            <a:xfrm>
              <a:off x="13794175" y="-17926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2"/>
            <p:cNvCxnSpPr/>
            <p:nvPr/>
          </p:nvCxnSpPr>
          <p:spPr>
            <a:xfrm>
              <a:off x="13794175" y="-17607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2"/>
            <p:cNvCxnSpPr/>
            <p:nvPr/>
          </p:nvCxnSpPr>
          <p:spPr>
            <a:xfrm>
              <a:off x="13794175" y="-17288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2"/>
            <p:cNvCxnSpPr/>
            <p:nvPr/>
          </p:nvCxnSpPr>
          <p:spPr>
            <a:xfrm>
              <a:off x="13794175" y="-16970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2"/>
            <p:cNvCxnSpPr/>
            <p:nvPr/>
          </p:nvCxnSpPr>
          <p:spPr>
            <a:xfrm>
              <a:off x="13794175" y="-16651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2"/>
            <p:cNvCxnSpPr/>
            <p:nvPr/>
          </p:nvCxnSpPr>
          <p:spPr>
            <a:xfrm>
              <a:off x="13794175" y="-16332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2"/>
            <p:cNvCxnSpPr/>
            <p:nvPr/>
          </p:nvCxnSpPr>
          <p:spPr>
            <a:xfrm>
              <a:off x="13794175" y="-16013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2"/>
            <p:cNvCxnSpPr/>
            <p:nvPr/>
          </p:nvCxnSpPr>
          <p:spPr>
            <a:xfrm>
              <a:off x="13794175" y="-1569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2"/>
            <p:cNvCxnSpPr/>
            <p:nvPr/>
          </p:nvCxnSpPr>
          <p:spPr>
            <a:xfrm>
              <a:off x="13794175" y="-15376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2"/>
            <p:cNvCxnSpPr/>
            <p:nvPr/>
          </p:nvCxnSpPr>
          <p:spPr>
            <a:xfrm>
              <a:off x="13794175" y="-1505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2"/>
            <p:cNvCxnSpPr/>
            <p:nvPr/>
          </p:nvCxnSpPr>
          <p:spPr>
            <a:xfrm>
              <a:off x="13794175" y="-1473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2"/>
            <p:cNvCxnSpPr/>
            <p:nvPr/>
          </p:nvCxnSpPr>
          <p:spPr>
            <a:xfrm>
              <a:off x="13794175" y="-1442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2"/>
            <p:cNvCxnSpPr/>
            <p:nvPr/>
          </p:nvCxnSpPr>
          <p:spPr>
            <a:xfrm>
              <a:off x="13794175" y="-1410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2"/>
            <p:cNvCxnSpPr/>
            <p:nvPr/>
          </p:nvCxnSpPr>
          <p:spPr>
            <a:xfrm>
              <a:off x="13794175" y="-13782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2"/>
            <p:cNvCxnSpPr/>
            <p:nvPr/>
          </p:nvCxnSpPr>
          <p:spPr>
            <a:xfrm>
              <a:off x="13794175" y="-1346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"/>
            <p:cNvCxnSpPr/>
            <p:nvPr/>
          </p:nvCxnSpPr>
          <p:spPr>
            <a:xfrm>
              <a:off x="13794175" y="-131453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2"/>
            <p:cNvCxnSpPr/>
            <p:nvPr/>
          </p:nvCxnSpPr>
          <p:spPr>
            <a:xfrm>
              <a:off x="13794175" y="-1282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2"/>
            <p:cNvCxnSpPr/>
            <p:nvPr/>
          </p:nvCxnSpPr>
          <p:spPr>
            <a:xfrm>
              <a:off x="13794175" y="-125078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2"/>
            <p:cNvCxnSpPr/>
            <p:nvPr/>
          </p:nvCxnSpPr>
          <p:spPr>
            <a:xfrm>
              <a:off x="13794175" y="-1218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388;p2"/>
            <p:cNvCxnSpPr/>
            <p:nvPr/>
          </p:nvCxnSpPr>
          <p:spPr>
            <a:xfrm>
              <a:off x="13794175" y="-1187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2"/>
            <p:cNvCxnSpPr/>
            <p:nvPr/>
          </p:nvCxnSpPr>
          <p:spPr>
            <a:xfrm>
              <a:off x="13794175" y="-1155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2"/>
            <p:cNvCxnSpPr/>
            <p:nvPr/>
          </p:nvCxnSpPr>
          <p:spPr>
            <a:xfrm>
              <a:off x="13794175" y="-1122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2"/>
            <p:cNvCxnSpPr/>
            <p:nvPr/>
          </p:nvCxnSpPr>
          <p:spPr>
            <a:xfrm>
              <a:off x="13794175" y="-109057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2"/>
            <p:cNvCxnSpPr/>
            <p:nvPr/>
          </p:nvCxnSpPr>
          <p:spPr>
            <a:xfrm>
              <a:off x="13794175" y="-1058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2"/>
            <p:cNvCxnSpPr/>
            <p:nvPr/>
          </p:nvCxnSpPr>
          <p:spPr>
            <a:xfrm>
              <a:off x="13794175" y="-10268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2"/>
            <p:cNvCxnSpPr/>
            <p:nvPr/>
          </p:nvCxnSpPr>
          <p:spPr>
            <a:xfrm>
              <a:off x="13794175" y="-994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2"/>
            <p:cNvCxnSpPr/>
            <p:nvPr/>
          </p:nvCxnSpPr>
          <p:spPr>
            <a:xfrm>
              <a:off x="13794175" y="-9630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2"/>
            <p:cNvCxnSpPr/>
            <p:nvPr/>
          </p:nvCxnSpPr>
          <p:spPr>
            <a:xfrm>
              <a:off x="13794175" y="-931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2"/>
            <p:cNvCxnSpPr/>
            <p:nvPr/>
          </p:nvCxnSpPr>
          <p:spPr>
            <a:xfrm>
              <a:off x="13794175" y="-8993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2"/>
            <p:cNvCxnSpPr/>
            <p:nvPr/>
          </p:nvCxnSpPr>
          <p:spPr>
            <a:xfrm>
              <a:off x="13794175" y="-86746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2"/>
            <p:cNvCxnSpPr/>
            <p:nvPr/>
          </p:nvCxnSpPr>
          <p:spPr>
            <a:xfrm>
              <a:off x="13794175" y="-835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2"/>
            <p:cNvCxnSpPr/>
            <p:nvPr/>
          </p:nvCxnSpPr>
          <p:spPr>
            <a:xfrm>
              <a:off x="13794175" y="-80372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2"/>
            <p:cNvCxnSpPr/>
            <p:nvPr/>
          </p:nvCxnSpPr>
          <p:spPr>
            <a:xfrm>
              <a:off x="13794175" y="-771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"/>
            <p:cNvCxnSpPr/>
            <p:nvPr/>
          </p:nvCxnSpPr>
          <p:spPr>
            <a:xfrm>
              <a:off x="13794175" y="-7399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"/>
            <p:cNvCxnSpPr/>
            <p:nvPr/>
          </p:nvCxnSpPr>
          <p:spPr>
            <a:xfrm>
              <a:off x="13794175" y="-708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"/>
            <p:cNvCxnSpPr/>
            <p:nvPr/>
          </p:nvCxnSpPr>
          <p:spPr>
            <a:xfrm>
              <a:off x="13794175" y="-6762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"/>
            <p:cNvCxnSpPr/>
            <p:nvPr/>
          </p:nvCxnSpPr>
          <p:spPr>
            <a:xfrm>
              <a:off x="13794175" y="-644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"/>
            <p:cNvCxnSpPr/>
            <p:nvPr/>
          </p:nvCxnSpPr>
          <p:spPr>
            <a:xfrm>
              <a:off x="13794175" y="-6124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2"/>
            <p:cNvCxnSpPr/>
            <p:nvPr/>
          </p:nvCxnSpPr>
          <p:spPr>
            <a:xfrm>
              <a:off x="13794175" y="-580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"/>
            <p:cNvCxnSpPr/>
            <p:nvPr/>
          </p:nvCxnSpPr>
          <p:spPr>
            <a:xfrm>
              <a:off x="13794175" y="-5487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"/>
            <p:cNvCxnSpPr/>
            <p:nvPr/>
          </p:nvCxnSpPr>
          <p:spPr>
            <a:xfrm>
              <a:off x="13794175" y="-51686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"/>
            <p:cNvCxnSpPr/>
            <p:nvPr/>
          </p:nvCxnSpPr>
          <p:spPr>
            <a:xfrm>
              <a:off x="13794175" y="-484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"/>
            <p:cNvCxnSpPr/>
            <p:nvPr/>
          </p:nvCxnSpPr>
          <p:spPr>
            <a:xfrm>
              <a:off x="13794175" y="-45312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"/>
            <p:cNvCxnSpPr/>
            <p:nvPr/>
          </p:nvCxnSpPr>
          <p:spPr>
            <a:xfrm>
              <a:off x="13794175" y="-421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"/>
            <p:cNvCxnSpPr/>
            <p:nvPr/>
          </p:nvCxnSpPr>
          <p:spPr>
            <a:xfrm>
              <a:off x="13794175" y="-3893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"/>
            <p:cNvCxnSpPr/>
            <p:nvPr/>
          </p:nvCxnSpPr>
          <p:spPr>
            <a:xfrm>
              <a:off x="13794175" y="-357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"/>
            <p:cNvCxnSpPr/>
            <p:nvPr/>
          </p:nvCxnSpPr>
          <p:spPr>
            <a:xfrm>
              <a:off x="13794175" y="-3256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"/>
            <p:cNvCxnSpPr/>
            <p:nvPr/>
          </p:nvCxnSpPr>
          <p:spPr>
            <a:xfrm>
              <a:off x="13794175" y="-293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"/>
            <p:cNvCxnSpPr/>
            <p:nvPr/>
          </p:nvCxnSpPr>
          <p:spPr>
            <a:xfrm>
              <a:off x="13794175" y="-2618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"/>
            <p:cNvCxnSpPr/>
            <p:nvPr/>
          </p:nvCxnSpPr>
          <p:spPr>
            <a:xfrm>
              <a:off x="13794175" y="-23001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2"/>
            <p:cNvCxnSpPr/>
            <p:nvPr/>
          </p:nvCxnSpPr>
          <p:spPr>
            <a:xfrm>
              <a:off x="13794175" y="-198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"/>
            <p:cNvCxnSpPr/>
            <p:nvPr/>
          </p:nvCxnSpPr>
          <p:spPr>
            <a:xfrm>
              <a:off x="13794175" y="-16626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2"/>
            <p:cNvCxnSpPr/>
            <p:nvPr/>
          </p:nvCxnSpPr>
          <p:spPr>
            <a:xfrm>
              <a:off x="13794175" y="-1343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"/>
            <p:cNvCxnSpPr/>
            <p:nvPr/>
          </p:nvCxnSpPr>
          <p:spPr>
            <a:xfrm>
              <a:off x="13794175" y="-10252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2"/>
            <p:cNvCxnSpPr/>
            <p:nvPr/>
          </p:nvCxnSpPr>
          <p:spPr>
            <a:xfrm>
              <a:off x="13794175" y="-706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2"/>
            <p:cNvCxnSpPr/>
            <p:nvPr/>
          </p:nvCxnSpPr>
          <p:spPr>
            <a:xfrm>
              <a:off x="13794175" y="-387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2"/>
            <p:cNvCxnSpPr/>
            <p:nvPr/>
          </p:nvCxnSpPr>
          <p:spPr>
            <a:xfrm>
              <a:off x="13794175" y="-69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"/>
            <p:cNvCxnSpPr/>
            <p:nvPr/>
          </p:nvCxnSpPr>
          <p:spPr>
            <a:xfrm>
              <a:off x="13794175" y="24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"/>
            <p:cNvCxnSpPr/>
            <p:nvPr/>
          </p:nvCxnSpPr>
          <p:spPr>
            <a:xfrm>
              <a:off x="13794175" y="568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"/>
            <p:cNvCxnSpPr/>
            <p:nvPr/>
          </p:nvCxnSpPr>
          <p:spPr>
            <a:xfrm>
              <a:off x="13794175" y="88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2"/>
            <p:cNvCxnSpPr/>
            <p:nvPr/>
          </p:nvCxnSpPr>
          <p:spPr>
            <a:xfrm>
              <a:off x="13794175" y="1205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2"/>
            <p:cNvCxnSpPr/>
            <p:nvPr/>
          </p:nvCxnSpPr>
          <p:spPr>
            <a:xfrm>
              <a:off x="13794175" y="152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2"/>
            <p:cNvCxnSpPr/>
            <p:nvPr/>
          </p:nvCxnSpPr>
          <p:spPr>
            <a:xfrm>
              <a:off x="13794175" y="1843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2"/>
            <p:cNvCxnSpPr/>
            <p:nvPr/>
          </p:nvCxnSpPr>
          <p:spPr>
            <a:xfrm>
              <a:off x="13794175" y="216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2"/>
            <p:cNvCxnSpPr/>
            <p:nvPr/>
          </p:nvCxnSpPr>
          <p:spPr>
            <a:xfrm>
              <a:off x="13794175" y="248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2"/>
            <p:cNvCxnSpPr/>
            <p:nvPr/>
          </p:nvCxnSpPr>
          <p:spPr>
            <a:xfrm>
              <a:off x="13794175" y="279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2"/>
            <p:cNvCxnSpPr/>
            <p:nvPr/>
          </p:nvCxnSpPr>
          <p:spPr>
            <a:xfrm>
              <a:off x="13794175" y="311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2"/>
            <p:cNvCxnSpPr/>
            <p:nvPr/>
          </p:nvCxnSpPr>
          <p:spPr>
            <a:xfrm>
              <a:off x="13794175" y="343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2"/>
            <p:cNvCxnSpPr/>
            <p:nvPr/>
          </p:nvCxnSpPr>
          <p:spPr>
            <a:xfrm>
              <a:off x="13794175" y="375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2"/>
            <p:cNvCxnSpPr/>
            <p:nvPr/>
          </p:nvCxnSpPr>
          <p:spPr>
            <a:xfrm>
              <a:off x="13794175" y="4074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2"/>
            <p:cNvCxnSpPr/>
            <p:nvPr/>
          </p:nvCxnSpPr>
          <p:spPr>
            <a:xfrm>
              <a:off x="13794175" y="439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2"/>
            <p:cNvCxnSpPr/>
            <p:nvPr/>
          </p:nvCxnSpPr>
          <p:spPr>
            <a:xfrm>
              <a:off x="13794175" y="4711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2"/>
            <p:cNvCxnSpPr/>
            <p:nvPr/>
          </p:nvCxnSpPr>
          <p:spPr>
            <a:xfrm>
              <a:off x="13794175" y="503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2"/>
            <p:cNvCxnSpPr/>
            <p:nvPr/>
          </p:nvCxnSpPr>
          <p:spPr>
            <a:xfrm>
              <a:off x="13794175" y="534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2"/>
            <p:cNvCxnSpPr/>
            <p:nvPr/>
          </p:nvCxnSpPr>
          <p:spPr>
            <a:xfrm>
              <a:off x="13794175" y="566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4" name="Google Shape;444;p2"/>
          <p:cNvSpPr txBox="1">
            <a:spLocks noGrp="1"/>
          </p:cNvSpPr>
          <p:nvPr>
            <p:ph type="ctrTitle"/>
          </p:nvPr>
        </p:nvSpPr>
        <p:spPr>
          <a:xfrm>
            <a:off x="714300" y="772875"/>
            <a:ext cx="7715400" cy="1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5" name="Google Shape;445;p2"/>
          <p:cNvSpPr txBox="1">
            <a:spLocks noGrp="1"/>
          </p:cNvSpPr>
          <p:nvPr>
            <p:ph type="subTitle" idx="1"/>
          </p:nvPr>
        </p:nvSpPr>
        <p:spPr>
          <a:xfrm>
            <a:off x="2361075" y="4006590"/>
            <a:ext cx="4421700" cy="337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46" name="Google Shape;446;p2"/>
          <p:cNvGrpSpPr/>
          <p:nvPr/>
        </p:nvGrpSpPr>
        <p:grpSpPr>
          <a:xfrm rot="-1799781">
            <a:off x="1447944" y="566408"/>
            <a:ext cx="915149" cy="492628"/>
            <a:chOff x="-1654688" y="1521350"/>
            <a:chExt cx="1194892" cy="643287"/>
          </a:xfrm>
        </p:grpSpPr>
        <p:sp>
          <p:nvSpPr>
            <p:cNvPr id="447" name="Google Shape;447;p2"/>
            <p:cNvSpPr/>
            <p:nvPr/>
          </p:nvSpPr>
          <p:spPr>
            <a:xfrm>
              <a:off x="-1619125" y="178682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8" name="Google Shape;448;p2"/>
            <p:cNvSpPr/>
            <p:nvPr/>
          </p:nvSpPr>
          <p:spPr>
            <a:xfrm rot="2700000">
              <a:off x="-1403800" y="166920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9" name="Google Shape;449;p2"/>
            <p:cNvSpPr/>
            <p:nvPr/>
          </p:nvSpPr>
          <p:spPr>
            <a:xfrm flipH="1">
              <a:off x="-683600" y="178682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" name="Google Shape;450;p2"/>
            <p:cNvSpPr/>
            <p:nvPr/>
          </p:nvSpPr>
          <p:spPr>
            <a:xfrm rot="-2700000" flipH="1">
              <a:off x="-882449" y="163602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1" name="Google Shape;451;p2"/>
            <p:cNvSpPr/>
            <p:nvPr/>
          </p:nvSpPr>
          <p:spPr>
            <a:xfrm>
              <a:off x="-1088425" y="1521350"/>
              <a:ext cx="19900" cy="165900"/>
            </a:xfrm>
            <a:custGeom>
              <a:avLst/>
              <a:gdLst/>
              <a:ahLst/>
              <a:cxnLst/>
              <a:rect l="l" t="t" r="r" b="b"/>
              <a:pathLst>
                <a:path w="796" h="6636" extrusionOk="0">
                  <a:moveTo>
                    <a:pt x="796" y="6636"/>
                  </a:moveTo>
                  <a:cubicBezTo>
                    <a:pt x="796" y="4408"/>
                    <a:pt x="0" y="2228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2" name="Google Shape;452;p2"/>
            <p:cNvSpPr/>
            <p:nvPr/>
          </p:nvSpPr>
          <p:spPr>
            <a:xfrm rot="-2700000">
              <a:off x="-1656500" y="204700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3" name="Google Shape;453;p2"/>
            <p:cNvSpPr/>
            <p:nvPr/>
          </p:nvSpPr>
          <p:spPr>
            <a:xfrm rot="1800044" flipH="1">
              <a:off x="-637371" y="2007199"/>
              <a:ext cx="172546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454" name="Google Shape;454;p2"/>
          <p:cNvCxnSpPr>
            <a:endCxn id="455" idx="1"/>
          </p:cNvCxnSpPr>
          <p:nvPr/>
        </p:nvCxnSpPr>
        <p:spPr>
          <a:xfrm>
            <a:off x="100" y="251250"/>
            <a:ext cx="801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2"/>
          <p:cNvSpPr txBox="1"/>
          <p:nvPr/>
        </p:nvSpPr>
        <p:spPr>
          <a:xfrm>
            <a:off x="8013400" y="105300"/>
            <a:ext cx="86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Workshop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456" name="Google Shape;456;p2"/>
          <p:cNvCxnSpPr>
            <a:endCxn id="457" idx="1"/>
          </p:cNvCxnSpPr>
          <p:nvPr/>
        </p:nvCxnSpPr>
        <p:spPr>
          <a:xfrm rot="10800000">
            <a:off x="1207150" y="4895300"/>
            <a:ext cx="79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p2"/>
          <p:cNvSpPr txBox="1"/>
          <p:nvPr/>
        </p:nvSpPr>
        <p:spPr>
          <a:xfrm flipH="1">
            <a:off x="292150" y="4749350"/>
            <a:ext cx="915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Leadership</a:t>
            </a:r>
            <a:endParaRPr sz="1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8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3" name="Google Shape;8513;p23"/>
          <p:cNvGrpSpPr/>
          <p:nvPr/>
        </p:nvGrpSpPr>
        <p:grpSpPr>
          <a:xfrm>
            <a:off x="-75" y="4475"/>
            <a:ext cx="9144000" cy="5143405"/>
            <a:chOff x="9222175" y="4475"/>
            <a:chExt cx="9144000" cy="5143405"/>
          </a:xfrm>
        </p:grpSpPr>
        <p:cxnSp>
          <p:nvCxnSpPr>
            <p:cNvPr id="8514" name="Google Shape;8514;p23"/>
            <p:cNvCxnSpPr/>
            <p:nvPr/>
          </p:nvCxnSpPr>
          <p:spPr>
            <a:xfrm>
              <a:off x="92455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5" name="Google Shape;8515;p23"/>
            <p:cNvCxnSpPr/>
            <p:nvPr/>
          </p:nvCxnSpPr>
          <p:spPr>
            <a:xfrm>
              <a:off x="92791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6" name="Google Shape;8516;p23"/>
            <p:cNvCxnSpPr/>
            <p:nvPr/>
          </p:nvCxnSpPr>
          <p:spPr>
            <a:xfrm>
              <a:off x="93128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7" name="Google Shape;8517;p23"/>
            <p:cNvCxnSpPr/>
            <p:nvPr/>
          </p:nvCxnSpPr>
          <p:spPr>
            <a:xfrm>
              <a:off x="93464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8" name="Google Shape;8518;p23"/>
            <p:cNvCxnSpPr/>
            <p:nvPr/>
          </p:nvCxnSpPr>
          <p:spPr>
            <a:xfrm>
              <a:off x="93800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9" name="Google Shape;8519;p23"/>
            <p:cNvCxnSpPr/>
            <p:nvPr/>
          </p:nvCxnSpPr>
          <p:spPr>
            <a:xfrm>
              <a:off x="94136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0" name="Google Shape;8520;p23"/>
            <p:cNvCxnSpPr/>
            <p:nvPr/>
          </p:nvCxnSpPr>
          <p:spPr>
            <a:xfrm>
              <a:off x="94473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1" name="Google Shape;8521;p23"/>
            <p:cNvCxnSpPr/>
            <p:nvPr/>
          </p:nvCxnSpPr>
          <p:spPr>
            <a:xfrm>
              <a:off x="94809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2" name="Google Shape;8522;p23"/>
            <p:cNvCxnSpPr/>
            <p:nvPr/>
          </p:nvCxnSpPr>
          <p:spPr>
            <a:xfrm>
              <a:off x="95145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3" name="Google Shape;8523;p23"/>
            <p:cNvCxnSpPr/>
            <p:nvPr/>
          </p:nvCxnSpPr>
          <p:spPr>
            <a:xfrm>
              <a:off x="95481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4" name="Google Shape;8524;p23"/>
            <p:cNvCxnSpPr/>
            <p:nvPr/>
          </p:nvCxnSpPr>
          <p:spPr>
            <a:xfrm>
              <a:off x="95817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5" name="Google Shape;8525;p23"/>
            <p:cNvCxnSpPr/>
            <p:nvPr/>
          </p:nvCxnSpPr>
          <p:spPr>
            <a:xfrm>
              <a:off x="96154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6" name="Google Shape;8526;p23"/>
            <p:cNvCxnSpPr/>
            <p:nvPr/>
          </p:nvCxnSpPr>
          <p:spPr>
            <a:xfrm>
              <a:off x="96490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7" name="Google Shape;8527;p23"/>
            <p:cNvCxnSpPr/>
            <p:nvPr/>
          </p:nvCxnSpPr>
          <p:spPr>
            <a:xfrm>
              <a:off x="96826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8" name="Google Shape;8528;p23"/>
            <p:cNvCxnSpPr/>
            <p:nvPr/>
          </p:nvCxnSpPr>
          <p:spPr>
            <a:xfrm>
              <a:off x="97162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9" name="Google Shape;8529;p23"/>
            <p:cNvCxnSpPr/>
            <p:nvPr/>
          </p:nvCxnSpPr>
          <p:spPr>
            <a:xfrm>
              <a:off x="97498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0" name="Google Shape;8530;p23"/>
            <p:cNvCxnSpPr/>
            <p:nvPr/>
          </p:nvCxnSpPr>
          <p:spPr>
            <a:xfrm>
              <a:off x="97835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1" name="Google Shape;8531;p23"/>
            <p:cNvCxnSpPr/>
            <p:nvPr/>
          </p:nvCxnSpPr>
          <p:spPr>
            <a:xfrm>
              <a:off x="98171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2" name="Google Shape;8532;p23"/>
            <p:cNvCxnSpPr/>
            <p:nvPr/>
          </p:nvCxnSpPr>
          <p:spPr>
            <a:xfrm>
              <a:off x="98507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3" name="Google Shape;8533;p23"/>
            <p:cNvCxnSpPr/>
            <p:nvPr/>
          </p:nvCxnSpPr>
          <p:spPr>
            <a:xfrm>
              <a:off x="98843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4" name="Google Shape;8534;p23"/>
            <p:cNvCxnSpPr/>
            <p:nvPr/>
          </p:nvCxnSpPr>
          <p:spPr>
            <a:xfrm>
              <a:off x="99179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5" name="Google Shape;8535;p23"/>
            <p:cNvCxnSpPr/>
            <p:nvPr/>
          </p:nvCxnSpPr>
          <p:spPr>
            <a:xfrm>
              <a:off x="99516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6" name="Google Shape;8536;p23"/>
            <p:cNvCxnSpPr/>
            <p:nvPr/>
          </p:nvCxnSpPr>
          <p:spPr>
            <a:xfrm>
              <a:off x="99852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7" name="Google Shape;8537;p23"/>
            <p:cNvCxnSpPr/>
            <p:nvPr/>
          </p:nvCxnSpPr>
          <p:spPr>
            <a:xfrm>
              <a:off x="100188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8" name="Google Shape;8538;p23"/>
            <p:cNvCxnSpPr/>
            <p:nvPr/>
          </p:nvCxnSpPr>
          <p:spPr>
            <a:xfrm>
              <a:off x="100524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9" name="Google Shape;8539;p23"/>
            <p:cNvCxnSpPr/>
            <p:nvPr/>
          </p:nvCxnSpPr>
          <p:spPr>
            <a:xfrm>
              <a:off x="100861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0" name="Google Shape;8540;p23"/>
            <p:cNvCxnSpPr/>
            <p:nvPr/>
          </p:nvCxnSpPr>
          <p:spPr>
            <a:xfrm>
              <a:off x="101197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1" name="Google Shape;8541;p23"/>
            <p:cNvCxnSpPr/>
            <p:nvPr/>
          </p:nvCxnSpPr>
          <p:spPr>
            <a:xfrm>
              <a:off x="101533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2" name="Google Shape;8542;p23"/>
            <p:cNvCxnSpPr/>
            <p:nvPr/>
          </p:nvCxnSpPr>
          <p:spPr>
            <a:xfrm>
              <a:off x="101869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3" name="Google Shape;8543;p23"/>
            <p:cNvCxnSpPr/>
            <p:nvPr/>
          </p:nvCxnSpPr>
          <p:spPr>
            <a:xfrm>
              <a:off x="102205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4" name="Google Shape;8544;p23"/>
            <p:cNvCxnSpPr/>
            <p:nvPr/>
          </p:nvCxnSpPr>
          <p:spPr>
            <a:xfrm>
              <a:off x="102542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5" name="Google Shape;8545;p23"/>
            <p:cNvCxnSpPr/>
            <p:nvPr/>
          </p:nvCxnSpPr>
          <p:spPr>
            <a:xfrm>
              <a:off x="102878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6" name="Google Shape;8546;p23"/>
            <p:cNvCxnSpPr/>
            <p:nvPr/>
          </p:nvCxnSpPr>
          <p:spPr>
            <a:xfrm>
              <a:off x="103214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7" name="Google Shape;8547;p23"/>
            <p:cNvCxnSpPr/>
            <p:nvPr/>
          </p:nvCxnSpPr>
          <p:spPr>
            <a:xfrm>
              <a:off x="103550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8" name="Google Shape;8548;p23"/>
            <p:cNvCxnSpPr/>
            <p:nvPr/>
          </p:nvCxnSpPr>
          <p:spPr>
            <a:xfrm>
              <a:off x="103886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9" name="Google Shape;8549;p23"/>
            <p:cNvCxnSpPr/>
            <p:nvPr/>
          </p:nvCxnSpPr>
          <p:spPr>
            <a:xfrm>
              <a:off x="104223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0" name="Google Shape;8550;p23"/>
            <p:cNvCxnSpPr/>
            <p:nvPr/>
          </p:nvCxnSpPr>
          <p:spPr>
            <a:xfrm>
              <a:off x="104559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1" name="Google Shape;8551;p23"/>
            <p:cNvCxnSpPr/>
            <p:nvPr/>
          </p:nvCxnSpPr>
          <p:spPr>
            <a:xfrm>
              <a:off x="104895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2" name="Google Shape;8552;p23"/>
            <p:cNvCxnSpPr/>
            <p:nvPr/>
          </p:nvCxnSpPr>
          <p:spPr>
            <a:xfrm>
              <a:off x="105231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3" name="Google Shape;8553;p23"/>
            <p:cNvCxnSpPr/>
            <p:nvPr/>
          </p:nvCxnSpPr>
          <p:spPr>
            <a:xfrm>
              <a:off x="105567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4" name="Google Shape;8554;p23"/>
            <p:cNvCxnSpPr/>
            <p:nvPr/>
          </p:nvCxnSpPr>
          <p:spPr>
            <a:xfrm>
              <a:off x="105904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5" name="Google Shape;8555;p23"/>
            <p:cNvCxnSpPr/>
            <p:nvPr/>
          </p:nvCxnSpPr>
          <p:spPr>
            <a:xfrm>
              <a:off x="106240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6" name="Google Shape;8556;p23"/>
            <p:cNvCxnSpPr/>
            <p:nvPr/>
          </p:nvCxnSpPr>
          <p:spPr>
            <a:xfrm>
              <a:off x="106576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7" name="Google Shape;8557;p23"/>
            <p:cNvCxnSpPr/>
            <p:nvPr/>
          </p:nvCxnSpPr>
          <p:spPr>
            <a:xfrm>
              <a:off x="106912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8" name="Google Shape;8558;p23"/>
            <p:cNvCxnSpPr/>
            <p:nvPr/>
          </p:nvCxnSpPr>
          <p:spPr>
            <a:xfrm>
              <a:off x="107249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9" name="Google Shape;8559;p23"/>
            <p:cNvCxnSpPr/>
            <p:nvPr/>
          </p:nvCxnSpPr>
          <p:spPr>
            <a:xfrm>
              <a:off x="107585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0" name="Google Shape;8560;p23"/>
            <p:cNvCxnSpPr/>
            <p:nvPr/>
          </p:nvCxnSpPr>
          <p:spPr>
            <a:xfrm>
              <a:off x="107921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1" name="Google Shape;8561;p23"/>
            <p:cNvCxnSpPr/>
            <p:nvPr/>
          </p:nvCxnSpPr>
          <p:spPr>
            <a:xfrm>
              <a:off x="108257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2" name="Google Shape;8562;p23"/>
            <p:cNvCxnSpPr/>
            <p:nvPr/>
          </p:nvCxnSpPr>
          <p:spPr>
            <a:xfrm>
              <a:off x="108593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3" name="Google Shape;8563;p23"/>
            <p:cNvCxnSpPr/>
            <p:nvPr/>
          </p:nvCxnSpPr>
          <p:spPr>
            <a:xfrm>
              <a:off x="108930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4" name="Google Shape;8564;p23"/>
            <p:cNvCxnSpPr/>
            <p:nvPr/>
          </p:nvCxnSpPr>
          <p:spPr>
            <a:xfrm>
              <a:off x="109266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5" name="Google Shape;8565;p23"/>
            <p:cNvCxnSpPr/>
            <p:nvPr/>
          </p:nvCxnSpPr>
          <p:spPr>
            <a:xfrm>
              <a:off x="109602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6" name="Google Shape;8566;p23"/>
            <p:cNvCxnSpPr/>
            <p:nvPr/>
          </p:nvCxnSpPr>
          <p:spPr>
            <a:xfrm>
              <a:off x="109938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7" name="Google Shape;8567;p23"/>
            <p:cNvCxnSpPr/>
            <p:nvPr/>
          </p:nvCxnSpPr>
          <p:spPr>
            <a:xfrm>
              <a:off x="110274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8" name="Google Shape;8568;p23"/>
            <p:cNvCxnSpPr/>
            <p:nvPr/>
          </p:nvCxnSpPr>
          <p:spPr>
            <a:xfrm>
              <a:off x="110611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9" name="Google Shape;8569;p23"/>
            <p:cNvCxnSpPr/>
            <p:nvPr/>
          </p:nvCxnSpPr>
          <p:spPr>
            <a:xfrm>
              <a:off x="110947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0" name="Google Shape;8570;p23"/>
            <p:cNvCxnSpPr/>
            <p:nvPr/>
          </p:nvCxnSpPr>
          <p:spPr>
            <a:xfrm>
              <a:off x="111283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1" name="Google Shape;8571;p23"/>
            <p:cNvCxnSpPr/>
            <p:nvPr/>
          </p:nvCxnSpPr>
          <p:spPr>
            <a:xfrm>
              <a:off x="111619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2" name="Google Shape;8572;p23"/>
            <p:cNvCxnSpPr/>
            <p:nvPr/>
          </p:nvCxnSpPr>
          <p:spPr>
            <a:xfrm>
              <a:off x="111955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3" name="Google Shape;8573;p23"/>
            <p:cNvCxnSpPr/>
            <p:nvPr/>
          </p:nvCxnSpPr>
          <p:spPr>
            <a:xfrm>
              <a:off x="112292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4" name="Google Shape;8574;p23"/>
            <p:cNvCxnSpPr/>
            <p:nvPr/>
          </p:nvCxnSpPr>
          <p:spPr>
            <a:xfrm>
              <a:off x="112628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5" name="Google Shape;8575;p23"/>
            <p:cNvCxnSpPr/>
            <p:nvPr/>
          </p:nvCxnSpPr>
          <p:spPr>
            <a:xfrm>
              <a:off x="112964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6" name="Google Shape;8576;p23"/>
            <p:cNvCxnSpPr/>
            <p:nvPr/>
          </p:nvCxnSpPr>
          <p:spPr>
            <a:xfrm>
              <a:off x="113300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7" name="Google Shape;8577;p23"/>
            <p:cNvCxnSpPr/>
            <p:nvPr/>
          </p:nvCxnSpPr>
          <p:spPr>
            <a:xfrm>
              <a:off x="113637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8" name="Google Shape;8578;p23"/>
            <p:cNvCxnSpPr/>
            <p:nvPr/>
          </p:nvCxnSpPr>
          <p:spPr>
            <a:xfrm>
              <a:off x="113973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9" name="Google Shape;8579;p23"/>
            <p:cNvCxnSpPr/>
            <p:nvPr/>
          </p:nvCxnSpPr>
          <p:spPr>
            <a:xfrm>
              <a:off x="114309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0" name="Google Shape;8580;p23"/>
            <p:cNvCxnSpPr/>
            <p:nvPr/>
          </p:nvCxnSpPr>
          <p:spPr>
            <a:xfrm>
              <a:off x="114645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1" name="Google Shape;8581;p23"/>
            <p:cNvCxnSpPr/>
            <p:nvPr/>
          </p:nvCxnSpPr>
          <p:spPr>
            <a:xfrm>
              <a:off x="114981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2" name="Google Shape;8582;p23"/>
            <p:cNvCxnSpPr/>
            <p:nvPr/>
          </p:nvCxnSpPr>
          <p:spPr>
            <a:xfrm>
              <a:off x="115318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3" name="Google Shape;8583;p23"/>
            <p:cNvCxnSpPr/>
            <p:nvPr/>
          </p:nvCxnSpPr>
          <p:spPr>
            <a:xfrm>
              <a:off x="115654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4" name="Google Shape;8584;p23"/>
            <p:cNvCxnSpPr/>
            <p:nvPr/>
          </p:nvCxnSpPr>
          <p:spPr>
            <a:xfrm>
              <a:off x="115990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5" name="Google Shape;8585;p23"/>
            <p:cNvCxnSpPr/>
            <p:nvPr/>
          </p:nvCxnSpPr>
          <p:spPr>
            <a:xfrm>
              <a:off x="116326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6" name="Google Shape;8586;p23"/>
            <p:cNvCxnSpPr/>
            <p:nvPr/>
          </p:nvCxnSpPr>
          <p:spPr>
            <a:xfrm>
              <a:off x="116662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7" name="Google Shape;8587;p23"/>
            <p:cNvCxnSpPr/>
            <p:nvPr/>
          </p:nvCxnSpPr>
          <p:spPr>
            <a:xfrm>
              <a:off x="116999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8" name="Google Shape;8588;p23"/>
            <p:cNvCxnSpPr/>
            <p:nvPr/>
          </p:nvCxnSpPr>
          <p:spPr>
            <a:xfrm>
              <a:off x="117335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9" name="Google Shape;8589;p23"/>
            <p:cNvCxnSpPr/>
            <p:nvPr/>
          </p:nvCxnSpPr>
          <p:spPr>
            <a:xfrm>
              <a:off x="117671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0" name="Google Shape;8590;p23"/>
            <p:cNvCxnSpPr/>
            <p:nvPr/>
          </p:nvCxnSpPr>
          <p:spPr>
            <a:xfrm>
              <a:off x="1180077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1" name="Google Shape;8591;p23"/>
            <p:cNvCxnSpPr/>
            <p:nvPr/>
          </p:nvCxnSpPr>
          <p:spPr>
            <a:xfrm>
              <a:off x="1183439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2" name="Google Shape;8592;p23"/>
            <p:cNvCxnSpPr/>
            <p:nvPr/>
          </p:nvCxnSpPr>
          <p:spPr>
            <a:xfrm>
              <a:off x="1186801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3" name="Google Shape;8593;p23"/>
            <p:cNvCxnSpPr/>
            <p:nvPr/>
          </p:nvCxnSpPr>
          <p:spPr>
            <a:xfrm>
              <a:off x="1190163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4" name="Google Shape;8594;p23"/>
            <p:cNvCxnSpPr/>
            <p:nvPr/>
          </p:nvCxnSpPr>
          <p:spPr>
            <a:xfrm>
              <a:off x="1193525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5" name="Google Shape;8595;p23"/>
            <p:cNvCxnSpPr/>
            <p:nvPr/>
          </p:nvCxnSpPr>
          <p:spPr>
            <a:xfrm>
              <a:off x="1196887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6" name="Google Shape;8596;p23"/>
            <p:cNvCxnSpPr/>
            <p:nvPr/>
          </p:nvCxnSpPr>
          <p:spPr>
            <a:xfrm>
              <a:off x="1200249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7" name="Google Shape;8597;p23"/>
            <p:cNvCxnSpPr/>
            <p:nvPr/>
          </p:nvCxnSpPr>
          <p:spPr>
            <a:xfrm>
              <a:off x="1203612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8" name="Google Shape;8598;p23"/>
            <p:cNvCxnSpPr/>
            <p:nvPr/>
          </p:nvCxnSpPr>
          <p:spPr>
            <a:xfrm>
              <a:off x="1206974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9" name="Google Shape;8599;p23"/>
            <p:cNvCxnSpPr/>
            <p:nvPr/>
          </p:nvCxnSpPr>
          <p:spPr>
            <a:xfrm>
              <a:off x="1210336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0" name="Google Shape;8600;p23"/>
            <p:cNvCxnSpPr/>
            <p:nvPr/>
          </p:nvCxnSpPr>
          <p:spPr>
            <a:xfrm>
              <a:off x="1213698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1" name="Google Shape;8601;p23"/>
            <p:cNvCxnSpPr/>
            <p:nvPr/>
          </p:nvCxnSpPr>
          <p:spPr>
            <a:xfrm>
              <a:off x="1217060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2" name="Google Shape;8602;p23"/>
            <p:cNvCxnSpPr/>
            <p:nvPr/>
          </p:nvCxnSpPr>
          <p:spPr>
            <a:xfrm>
              <a:off x="1220422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3" name="Google Shape;8603;p23"/>
            <p:cNvCxnSpPr/>
            <p:nvPr/>
          </p:nvCxnSpPr>
          <p:spPr>
            <a:xfrm>
              <a:off x="1223784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4" name="Google Shape;8604;p23"/>
            <p:cNvCxnSpPr/>
            <p:nvPr/>
          </p:nvCxnSpPr>
          <p:spPr>
            <a:xfrm>
              <a:off x="1227146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5" name="Google Shape;8605;p23"/>
            <p:cNvCxnSpPr/>
            <p:nvPr/>
          </p:nvCxnSpPr>
          <p:spPr>
            <a:xfrm>
              <a:off x="1230508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6" name="Google Shape;8606;p23"/>
            <p:cNvCxnSpPr/>
            <p:nvPr/>
          </p:nvCxnSpPr>
          <p:spPr>
            <a:xfrm>
              <a:off x="123387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7" name="Google Shape;8607;p23"/>
            <p:cNvCxnSpPr/>
            <p:nvPr/>
          </p:nvCxnSpPr>
          <p:spPr>
            <a:xfrm>
              <a:off x="123723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8" name="Google Shape;8608;p23"/>
            <p:cNvCxnSpPr/>
            <p:nvPr/>
          </p:nvCxnSpPr>
          <p:spPr>
            <a:xfrm>
              <a:off x="124059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9" name="Google Shape;8609;p23"/>
            <p:cNvCxnSpPr/>
            <p:nvPr/>
          </p:nvCxnSpPr>
          <p:spPr>
            <a:xfrm>
              <a:off x="124395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0" name="Google Shape;8610;p23"/>
            <p:cNvCxnSpPr/>
            <p:nvPr/>
          </p:nvCxnSpPr>
          <p:spPr>
            <a:xfrm>
              <a:off x="124731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1" name="Google Shape;8611;p23"/>
            <p:cNvCxnSpPr/>
            <p:nvPr/>
          </p:nvCxnSpPr>
          <p:spPr>
            <a:xfrm>
              <a:off x="125068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2" name="Google Shape;8612;p23"/>
            <p:cNvCxnSpPr/>
            <p:nvPr/>
          </p:nvCxnSpPr>
          <p:spPr>
            <a:xfrm>
              <a:off x="125404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3" name="Google Shape;8613;p23"/>
            <p:cNvCxnSpPr/>
            <p:nvPr/>
          </p:nvCxnSpPr>
          <p:spPr>
            <a:xfrm>
              <a:off x="1257405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4" name="Google Shape;8614;p23"/>
            <p:cNvCxnSpPr/>
            <p:nvPr/>
          </p:nvCxnSpPr>
          <p:spPr>
            <a:xfrm>
              <a:off x="1260767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5" name="Google Shape;8615;p23"/>
            <p:cNvCxnSpPr/>
            <p:nvPr/>
          </p:nvCxnSpPr>
          <p:spPr>
            <a:xfrm>
              <a:off x="1264130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6" name="Google Shape;8616;p23"/>
            <p:cNvCxnSpPr/>
            <p:nvPr/>
          </p:nvCxnSpPr>
          <p:spPr>
            <a:xfrm>
              <a:off x="1267492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7" name="Google Shape;8617;p23"/>
            <p:cNvCxnSpPr/>
            <p:nvPr/>
          </p:nvCxnSpPr>
          <p:spPr>
            <a:xfrm>
              <a:off x="1270854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8" name="Google Shape;8618;p23"/>
            <p:cNvCxnSpPr/>
            <p:nvPr/>
          </p:nvCxnSpPr>
          <p:spPr>
            <a:xfrm>
              <a:off x="1274216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9" name="Google Shape;8619;p23"/>
            <p:cNvCxnSpPr/>
            <p:nvPr/>
          </p:nvCxnSpPr>
          <p:spPr>
            <a:xfrm>
              <a:off x="1277578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0" name="Google Shape;8620;p23"/>
            <p:cNvCxnSpPr/>
            <p:nvPr/>
          </p:nvCxnSpPr>
          <p:spPr>
            <a:xfrm>
              <a:off x="1280940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1" name="Google Shape;8621;p23"/>
            <p:cNvCxnSpPr/>
            <p:nvPr/>
          </p:nvCxnSpPr>
          <p:spPr>
            <a:xfrm>
              <a:off x="1284302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2" name="Google Shape;8622;p23"/>
            <p:cNvCxnSpPr/>
            <p:nvPr/>
          </p:nvCxnSpPr>
          <p:spPr>
            <a:xfrm>
              <a:off x="1287664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3" name="Google Shape;8623;p23"/>
            <p:cNvCxnSpPr/>
            <p:nvPr/>
          </p:nvCxnSpPr>
          <p:spPr>
            <a:xfrm>
              <a:off x="1291026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4" name="Google Shape;8624;p23"/>
            <p:cNvCxnSpPr/>
            <p:nvPr/>
          </p:nvCxnSpPr>
          <p:spPr>
            <a:xfrm>
              <a:off x="1294388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5" name="Google Shape;8625;p23"/>
            <p:cNvCxnSpPr/>
            <p:nvPr/>
          </p:nvCxnSpPr>
          <p:spPr>
            <a:xfrm>
              <a:off x="1297751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6" name="Google Shape;8626;p23"/>
            <p:cNvCxnSpPr/>
            <p:nvPr/>
          </p:nvCxnSpPr>
          <p:spPr>
            <a:xfrm>
              <a:off x="1301113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7" name="Google Shape;8627;p23"/>
            <p:cNvCxnSpPr/>
            <p:nvPr/>
          </p:nvCxnSpPr>
          <p:spPr>
            <a:xfrm>
              <a:off x="1304475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8" name="Google Shape;8628;p23"/>
            <p:cNvCxnSpPr/>
            <p:nvPr/>
          </p:nvCxnSpPr>
          <p:spPr>
            <a:xfrm>
              <a:off x="130783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9" name="Google Shape;8629;p23"/>
            <p:cNvCxnSpPr/>
            <p:nvPr/>
          </p:nvCxnSpPr>
          <p:spPr>
            <a:xfrm>
              <a:off x="131119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0" name="Google Shape;8630;p23"/>
            <p:cNvCxnSpPr/>
            <p:nvPr/>
          </p:nvCxnSpPr>
          <p:spPr>
            <a:xfrm>
              <a:off x="131456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1" name="Google Shape;8631;p23"/>
            <p:cNvCxnSpPr/>
            <p:nvPr/>
          </p:nvCxnSpPr>
          <p:spPr>
            <a:xfrm>
              <a:off x="131792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2" name="Google Shape;8632;p23"/>
            <p:cNvCxnSpPr/>
            <p:nvPr/>
          </p:nvCxnSpPr>
          <p:spPr>
            <a:xfrm>
              <a:off x="132128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3" name="Google Shape;8633;p23"/>
            <p:cNvCxnSpPr/>
            <p:nvPr/>
          </p:nvCxnSpPr>
          <p:spPr>
            <a:xfrm>
              <a:off x="132464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4" name="Google Shape;8634;p23"/>
            <p:cNvCxnSpPr/>
            <p:nvPr/>
          </p:nvCxnSpPr>
          <p:spPr>
            <a:xfrm>
              <a:off x="132800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5" name="Google Shape;8635;p23"/>
            <p:cNvCxnSpPr/>
            <p:nvPr/>
          </p:nvCxnSpPr>
          <p:spPr>
            <a:xfrm>
              <a:off x="133137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6" name="Google Shape;8636;p23"/>
            <p:cNvCxnSpPr/>
            <p:nvPr/>
          </p:nvCxnSpPr>
          <p:spPr>
            <a:xfrm>
              <a:off x="133473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7" name="Google Shape;8637;p23"/>
            <p:cNvCxnSpPr/>
            <p:nvPr/>
          </p:nvCxnSpPr>
          <p:spPr>
            <a:xfrm>
              <a:off x="133809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8" name="Google Shape;8638;p23"/>
            <p:cNvCxnSpPr/>
            <p:nvPr/>
          </p:nvCxnSpPr>
          <p:spPr>
            <a:xfrm>
              <a:off x="134145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9" name="Google Shape;8639;p23"/>
            <p:cNvCxnSpPr/>
            <p:nvPr/>
          </p:nvCxnSpPr>
          <p:spPr>
            <a:xfrm>
              <a:off x="134482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0" name="Google Shape;8640;p23"/>
            <p:cNvCxnSpPr/>
            <p:nvPr/>
          </p:nvCxnSpPr>
          <p:spPr>
            <a:xfrm>
              <a:off x="134818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1" name="Google Shape;8641;p23"/>
            <p:cNvCxnSpPr/>
            <p:nvPr/>
          </p:nvCxnSpPr>
          <p:spPr>
            <a:xfrm>
              <a:off x="135154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2" name="Google Shape;8642;p23"/>
            <p:cNvCxnSpPr/>
            <p:nvPr/>
          </p:nvCxnSpPr>
          <p:spPr>
            <a:xfrm>
              <a:off x="135490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3" name="Google Shape;8643;p23"/>
            <p:cNvCxnSpPr/>
            <p:nvPr/>
          </p:nvCxnSpPr>
          <p:spPr>
            <a:xfrm>
              <a:off x="135826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4" name="Google Shape;8644;p23"/>
            <p:cNvCxnSpPr/>
            <p:nvPr/>
          </p:nvCxnSpPr>
          <p:spPr>
            <a:xfrm>
              <a:off x="136163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5" name="Google Shape;8645;p23"/>
            <p:cNvCxnSpPr/>
            <p:nvPr/>
          </p:nvCxnSpPr>
          <p:spPr>
            <a:xfrm>
              <a:off x="136499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6" name="Google Shape;8646;p23"/>
            <p:cNvCxnSpPr/>
            <p:nvPr/>
          </p:nvCxnSpPr>
          <p:spPr>
            <a:xfrm>
              <a:off x="136835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7" name="Google Shape;8647;p23"/>
            <p:cNvCxnSpPr/>
            <p:nvPr/>
          </p:nvCxnSpPr>
          <p:spPr>
            <a:xfrm>
              <a:off x="137171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8" name="Google Shape;8648;p23"/>
            <p:cNvCxnSpPr/>
            <p:nvPr/>
          </p:nvCxnSpPr>
          <p:spPr>
            <a:xfrm>
              <a:off x="137507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9" name="Google Shape;8649;p23"/>
            <p:cNvCxnSpPr/>
            <p:nvPr/>
          </p:nvCxnSpPr>
          <p:spPr>
            <a:xfrm>
              <a:off x="137844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0" name="Google Shape;8650;p23"/>
            <p:cNvCxnSpPr/>
            <p:nvPr/>
          </p:nvCxnSpPr>
          <p:spPr>
            <a:xfrm>
              <a:off x="138180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1" name="Google Shape;8651;p23"/>
            <p:cNvCxnSpPr/>
            <p:nvPr/>
          </p:nvCxnSpPr>
          <p:spPr>
            <a:xfrm>
              <a:off x="138516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2" name="Google Shape;8652;p23"/>
            <p:cNvCxnSpPr/>
            <p:nvPr/>
          </p:nvCxnSpPr>
          <p:spPr>
            <a:xfrm>
              <a:off x="138852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3" name="Google Shape;8653;p23"/>
            <p:cNvCxnSpPr/>
            <p:nvPr/>
          </p:nvCxnSpPr>
          <p:spPr>
            <a:xfrm>
              <a:off x="139188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4" name="Google Shape;8654;p23"/>
            <p:cNvCxnSpPr/>
            <p:nvPr/>
          </p:nvCxnSpPr>
          <p:spPr>
            <a:xfrm>
              <a:off x="139525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5" name="Google Shape;8655;p23"/>
            <p:cNvCxnSpPr/>
            <p:nvPr/>
          </p:nvCxnSpPr>
          <p:spPr>
            <a:xfrm>
              <a:off x="139861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6" name="Google Shape;8656;p23"/>
            <p:cNvCxnSpPr/>
            <p:nvPr/>
          </p:nvCxnSpPr>
          <p:spPr>
            <a:xfrm>
              <a:off x="140197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7" name="Google Shape;8657;p23"/>
            <p:cNvCxnSpPr/>
            <p:nvPr/>
          </p:nvCxnSpPr>
          <p:spPr>
            <a:xfrm>
              <a:off x="140533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8" name="Google Shape;8658;p23"/>
            <p:cNvCxnSpPr/>
            <p:nvPr/>
          </p:nvCxnSpPr>
          <p:spPr>
            <a:xfrm>
              <a:off x="140870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9" name="Google Shape;8659;p23"/>
            <p:cNvCxnSpPr/>
            <p:nvPr/>
          </p:nvCxnSpPr>
          <p:spPr>
            <a:xfrm>
              <a:off x="141206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0" name="Google Shape;8660;p23"/>
            <p:cNvCxnSpPr/>
            <p:nvPr/>
          </p:nvCxnSpPr>
          <p:spPr>
            <a:xfrm>
              <a:off x="141542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1" name="Google Shape;8661;p23"/>
            <p:cNvCxnSpPr/>
            <p:nvPr/>
          </p:nvCxnSpPr>
          <p:spPr>
            <a:xfrm>
              <a:off x="141878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2" name="Google Shape;8662;p23"/>
            <p:cNvCxnSpPr/>
            <p:nvPr/>
          </p:nvCxnSpPr>
          <p:spPr>
            <a:xfrm>
              <a:off x="142214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3" name="Google Shape;8663;p23"/>
            <p:cNvCxnSpPr/>
            <p:nvPr/>
          </p:nvCxnSpPr>
          <p:spPr>
            <a:xfrm>
              <a:off x="142551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4" name="Google Shape;8664;p23"/>
            <p:cNvCxnSpPr/>
            <p:nvPr/>
          </p:nvCxnSpPr>
          <p:spPr>
            <a:xfrm>
              <a:off x="142887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5" name="Google Shape;8665;p23"/>
            <p:cNvCxnSpPr/>
            <p:nvPr/>
          </p:nvCxnSpPr>
          <p:spPr>
            <a:xfrm>
              <a:off x="143223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6" name="Google Shape;8666;p23"/>
            <p:cNvCxnSpPr/>
            <p:nvPr/>
          </p:nvCxnSpPr>
          <p:spPr>
            <a:xfrm>
              <a:off x="143559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7" name="Google Shape;8667;p23"/>
            <p:cNvCxnSpPr/>
            <p:nvPr/>
          </p:nvCxnSpPr>
          <p:spPr>
            <a:xfrm>
              <a:off x="143895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8" name="Google Shape;8668;p23"/>
            <p:cNvCxnSpPr/>
            <p:nvPr/>
          </p:nvCxnSpPr>
          <p:spPr>
            <a:xfrm>
              <a:off x="144232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9" name="Google Shape;8669;p23"/>
            <p:cNvCxnSpPr/>
            <p:nvPr/>
          </p:nvCxnSpPr>
          <p:spPr>
            <a:xfrm>
              <a:off x="144568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0" name="Google Shape;8670;p23"/>
            <p:cNvCxnSpPr/>
            <p:nvPr/>
          </p:nvCxnSpPr>
          <p:spPr>
            <a:xfrm>
              <a:off x="144904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1" name="Google Shape;8671;p23"/>
            <p:cNvCxnSpPr/>
            <p:nvPr/>
          </p:nvCxnSpPr>
          <p:spPr>
            <a:xfrm>
              <a:off x="145240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2" name="Google Shape;8672;p23"/>
            <p:cNvCxnSpPr/>
            <p:nvPr/>
          </p:nvCxnSpPr>
          <p:spPr>
            <a:xfrm>
              <a:off x="145576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3" name="Google Shape;8673;p23"/>
            <p:cNvCxnSpPr/>
            <p:nvPr/>
          </p:nvCxnSpPr>
          <p:spPr>
            <a:xfrm>
              <a:off x="145913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4" name="Google Shape;8674;p23"/>
            <p:cNvCxnSpPr/>
            <p:nvPr/>
          </p:nvCxnSpPr>
          <p:spPr>
            <a:xfrm>
              <a:off x="146249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5" name="Google Shape;8675;p23"/>
            <p:cNvCxnSpPr/>
            <p:nvPr/>
          </p:nvCxnSpPr>
          <p:spPr>
            <a:xfrm>
              <a:off x="146585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6" name="Google Shape;8676;p23"/>
            <p:cNvCxnSpPr/>
            <p:nvPr/>
          </p:nvCxnSpPr>
          <p:spPr>
            <a:xfrm>
              <a:off x="146921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7" name="Google Shape;8677;p23"/>
            <p:cNvCxnSpPr/>
            <p:nvPr/>
          </p:nvCxnSpPr>
          <p:spPr>
            <a:xfrm>
              <a:off x="147258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8" name="Google Shape;8678;p23"/>
            <p:cNvCxnSpPr/>
            <p:nvPr/>
          </p:nvCxnSpPr>
          <p:spPr>
            <a:xfrm>
              <a:off x="147594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9" name="Google Shape;8679;p23"/>
            <p:cNvCxnSpPr/>
            <p:nvPr/>
          </p:nvCxnSpPr>
          <p:spPr>
            <a:xfrm>
              <a:off x="147930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0" name="Google Shape;8680;p23"/>
            <p:cNvCxnSpPr/>
            <p:nvPr/>
          </p:nvCxnSpPr>
          <p:spPr>
            <a:xfrm>
              <a:off x="148266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1" name="Google Shape;8681;p23"/>
            <p:cNvCxnSpPr/>
            <p:nvPr/>
          </p:nvCxnSpPr>
          <p:spPr>
            <a:xfrm>
              <a:off x="148602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2" name="Google Shape;8682;p23"/>
            <p:cNvCxnSpPr/>
            <p:nvPr/>
          </p:nvCxnSpPr>
          <p:spPr>
            <a:xfrm>
              <a:off x="148939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3" name="Google Shape;8683;p23"/>
            <p:cNvCxnSpPr/>
            <p:nvPr/>
          </p:nvCxnSpPr>
          <p:spPr>
            <a:xfrm>
              <a:off x="149275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4" name="Google Shape;8684;p23"/>
            <p:cNvCxnSpPr/>
            <p:nvPr/>
          </p:nvCxnSpPr>
          <p:spPr>
            <a:xfrm>
              <a:off x="149611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5" name="Google Shape;8685;p23"/>
            <p:cNvCxnSpPr/>
            <p:nvPr/>
          </p:nvCxnSpPr>
          <p:spPr>
            <a:xfrm>
              <a:off x="1499477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6" name="Google Shape;8686;p23"/>
            <p:cNvCxnSpPr/>
            <p:nvPr/>
          </p:nvCxnSpPr>
          <p:spPr>
            <a:xfrm>
              <a:off x="1502839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7" name="Google Shape;8687;p23"/>
            <p:cNvCxnSpPr/>
            <p:nvPr/>
          </p:nvCxnSpPr>
          <p:spPr>
            <a:xfrm>
              <a:off x="150620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8" name="Google Shape;8688;p23"/>
            <p:cNvCxnSpPr/>
            <p:nvPr/>
          </p:nvCxnSpPr>
          <p:spPr>
            <a:xfrm>
              <a:off x="150956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9" name="Google Shape;8689;p23"/>
            <p:cNvCxnSpPr/>
            <p:nvPr/>
          </p:nvCxnSpPr>
          <p:spPr>
            <a:xfrm>
              <a:off x="151292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0" name="Google Shape;8690;p23"/>
            <p:cNvCxnSpPr/>
            <p:nvPr/>
          </p:nvCxnSpPr>
          <p:spPr>
            <a:xfrm>
              <a:off x="151628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1" name="Google Shape;8691;p23"/>
            <p:cNvCxnSpPr/>
            <p:nvPr/>
          </p:nvCxnSpPr>
          <p:spPr>
            <a:xfrm>
              <a:off x="151964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2" name="Google Shape;8692;p23"/>
            <p:cNvCxnSpPr/>
            <p:nvPr/>
          </p:nvCxnSpPr>
          <p:spPr>
            <a:xfrm>
              <a:off x="152301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3" name="Google Shape;8693;p23"/>
            <p:cNvCxnSpPr/>
            <p:nvPr/>
          </p:nvCxnSpPr>
          <p:spPr>
            <a:xfrm>
              <a:off x="152637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4" name="Google Shape;8694;p23"/>
            <p:cNvCxnSpPr/>
            <p:nvPr/>
          </p:nvCxnSpPr>
          <p:spPr>
            <a:xfrm>
              <a:off x="152973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5" name="Google Shape;8695;p23"/>
            <p:cNvCxnSpPr/>
            <p:nvPr/>
          </p:nvCxnSpPr>
          <p:spPr>
            <a:xfrm>
              <a:off x="153309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6" name="Google Shape;8696;p23"/>
            <p:cNvCxnSpPr/>
            <p:nvPr/>
          </p:nvCxnSpPr>
          <p:spPr>
            <a:xfrm>
              <a:off x="153646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7" name="Google Shape;8697;p23"/>
            <p:cNvCxnSpPr/>
            <p:nvPr/>
          </p:nvCxnSpPr>
          <p:spPr>
            <a:xfrm>
              <a:off x="153982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8" name="Google Shape;8698;p23"/>
            <p:cNvCxnSpPr/>
            <p:nvPr/>
          </p:nvCxnSpPr>
          <p:spPr>
            <a:xfrm>
              <a:off x="154318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9" name="Google Shape;8699;p23"/>
            <p:cNvCxnSpPr/>
            <p:nvPr/>
          </p:nvCxnSpPr>
          <p:spPr>
            <a:xfrm>
              <a:off x="154654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0" name="Google Shape;8700;p23"/>
            <p:cNvCxnSpPr/>
            <p:nvPr/>
          </p:nvCxnSpPr>
          <p:spPr>
            <a:xfrm>
              <a:off x="154990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1" name="Google Shape;8701;p23"/>
            <p:cNvCxnSpPr/>
            <p:nvPr/>
          </p:nvCxnSpPr>
          <p:spPr>
            <a:xfrm>
              <a:off x="155327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2" name="Google Shape;8702;p23"/>
            <p:cNvCxnSpPr/>
            <p:nvPr/>
          </p:nvCxnSpPr>
          <p:spPr>
            <a:xfrm>
              <a:off x="155663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3" name="Google Shape;8703;p23"/>
            <p:cNvCxnSpPr/>
            <p:nvPr/>
          </p:nvCxnSpPr>
          <p:spPr>
            <a:xfrm>
              <a:off x="155999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4" name="Google Shape;8704;p23"/>
            <p:cNvCxnSpPr/>
            <p:nvPr/>
          </p:nvCxnSpPr>
          <p:spPr>
            <a:xfrm>
              <a:off x="1563357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5" name="Google Shape;8705;p23"/>
            <p:cNvCxnSpPr/>
            <p:nvPr/>
          </p:nvCxnSpPr>
          <p:spPr>
            <a:xfrm>
              <a:off x="1566719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6" name="Google Shape;8706;p23"/>
            <p:cNvCxnSpPr/>
            <p:nvPr/>
          </p:nvCxnSpPr>
          <p:spPr>
            <a:xfrm>
              <a:off x="1570081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7" name="Google Shape;8707;p23"/>
            <p:cNvCxnSpPr/>
            <p:nvPr/>
          </p:nvCxnSpPr>
          <p:spPr>
            <a:xfrm>
              <a:off x="1573443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8" name="Google Shape;8708;p23"/>
            <p:cNvCxnSpPr/>
            <p:nvPr/>
          </p:nvCxnSpPr>
          <p:spPr>
            <a:xfrm>
              <a:off x="1576805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9" name="Google Shape;8709;p23"/>
            <p:cNvCxnSpPr/>
            <p:nvPr/>
          </p:nvCxnSpPr>
          <p:spPr>
            <a:xfrm>
              <a:off x="1580167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0" name="Google Shape;8710;p23"/>
            <p:cNvCxnSpPr/>
            <p:nvPr/>
          </p:nvCxnSpPr>
          <p:spPr>
            <a:xfrm>
              <a:off x="1583529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1" name="Google Shape;8711;p23"/>
            <p:cNvCxnSpPr/>
            <p:nvPr/>
          </p:nvCxnSpPr>
          <p:spPr>
            <a:xfrm>
              <a:off x="158689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2" name="Google Shape;8712;p23"/>
            <p:cNvCxnSpPr/>
            <p:nvPr/>
          </p:nvCxnSpPr>
          <p:spPr>
            <a:xfrm>
              <a:off x="159025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3" name="Google Shape;8713;p23"/>
            <p:cNvCxnSpPr/>
            <p:nvPr/>
          </p:nvCxnSpPr>
          <p:spPr>
            <a:xfrm>
              <a:off x="159361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4" name="Google Shape;8714;p23"/>
            <p:cNvCxnSpPr/>
            <p:nvPr/>
          </p:nvCxnSpPr>
          <p:spPr>
            <a:xfrm>
              <a:off x="159697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5" name="Google Shape;8715;p23"/>
            <p:cNvCxnSpPr/>
            <p:nvPr/>
          </p:nvCxnSpPr>
          <p:spPr>
            <a:xfrm>
              <a:off x="160034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6" name="Google Shape;8716;p23"/>
            <p:cNvCxnSpPr/>
            <p:nvPr/>
          </p:nvCxnSpPr>
          <p:spPr>
            <a:xfrm>
              <a:off x="160370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7" name="Google Shape;8717;p23"/>
            <p:cNvCxnSpPr/>
            <p:nvPr/>
          </p:nvCxnSpPr>
          <p:spPr>
            <a:xfrm>
              <a:off x="160706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8" name="Google Shape;8718;p23"/>
            <p:cNvCxnSpPr/>
            <p:nvPr/>
          </p:nvCxnSpPr>
          <p:spPr>
            <a:xfrm>
              <a:off x="161042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9" name="Google Shape;8719;p23"/>
            <p:cNvCxnSpPr/>
            <p:nvPr/>
          </p:nvCxnSpPr>
          <p:spPr>
            <a:xfrm>
              <a:off x="161378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0" name="Google Shape;8720;p23"/>
            <p:cNvCxnSpPr/>
            <p:nvPr/>
          </p:nvCxnSpPr>
          <p:spPr>
            <a:xfrm>
              <a:off x="161715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1" name="Google Shape;8721;p23"/>
            <p:cNvCxnSpPr/>
            <p:nvPr/>
          </p:nvCxnSpPr>
          <p:spPr>
            <a:xfrm>
              <a:off x="162051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2" name="Google Shape;8722;p23"/>
            <p:cNvCxnSpPr/>
            <p:nvPr/>
          </p:nvCxnSpPr>
          <p:spPr>
            <a:xfrm>
              <a:off x="162387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3" name="Google Shape;8723;p23"/>
            <p:cNvCxnSpPr/>
            <p:nvPr/>
          </p:nvCxnSpPr>
          <p:spPr>
            <a:xfrm>
              <a:off x="162723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4" name="Google Shape;8724;p23"/>
            <p:cNvCxnSpPr/>
            <p:nvPr/>
          </p:nvCxnSpPr>
          <p:spPr>
            <a:xfrm>
              <a:off x="163059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5" name="Google Shape;8725;p23"/>
            <p:cNvCxnSpPr/>
            <p:nvPr/>
          </p:nvCxnSpPr>
          <p:spPr>
            <a:xfrm>
              <a:off x="163396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6" name="Google Shape;8726;p23"/>
            <p:cNvCxnSpPr/>
            <p:nvPr/>
          </p:nvCxnSpPr>
          <p:spPr>
            <a:xfrm>
              <a:off x="163732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7" name="Google Shape;8727;p23"/>
            <p:cNvCxnSpPr/>
            <p:nvPr/>
          </p:nvCxnSpPr>
          <p:spPr>
            <a:xfrm>
              <a:off x="164068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8" name="Google Shape;8728;p23"/>
            <p:cNvCxnSpPr/>
            <p:nvPr/>
          </p:nvCxnSpPr>
          <p:spPr>
            <a:xfrm>
              <a:off x="164404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9" name="Google Shape;8729;p23"/>
            <p:cNvCxnSpPr/>
            <p:nvPr/>
          </p:nvCxnSpPr>
          <p:spPr>
            <a:xfrm>
              <a:off x="164740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0" name="Google Shape;8730;p23"/>
            <p:cNvCxnSpPr/>
            <p:nvPr/>
          </p:nvCxnSpPr>
          <p:spPr>
            <a:xfrm>
              <a:off x="165077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1" name="Google Shape;8731;p23"/>
            <p:cNvCxnSpPr/>
            <p:nvPr/>
          </p:nvCxnSpPr>
          <p:spPr>
            <a:xfrm>
              <a:off x="165413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2" name="Google Shape;8732;p23"/>
            <p:cNvCxnSpPr/>
            <p:nvPr/>
          </p:nvCxnSpPr>
          <p:spPr>
            <a:xfrm>
              <a:off x="165749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3" name="Google Shape;8733;p23"/>
            <p:cNvCxnSpPr/>
            <p:nvPr/>
          </p:nvCxnSpPr>
          <p:spPr>
            <a:xfrm>
              <a:off x="166085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4" name="Google Shape;8734;p23"/>
            <p:cNvCxnSpPr/>
            <p:nvPr/>
          </p:nvCxnSpPr>
          <p:spPr>
            <a:xfrm>
              <a:off x="166422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5" name="Google Shape;8735;p23"/>
            <p:cNvCxnSpPr/>
            <p:nvPr/>
          </p:nvCxnSpPr>
          <p:spPr>
            <a:xfrm>
              <a:off x="166758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6" name="Google Shape;8736;p23"/>
            <p:cNvCxnSpPr/>
            <p:nvPr/>
          </p:nvCxnSpPr>
          <p:spPr>
            <a:xfrm>
              <a:off x="167094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7" name="Google Shape;8737;p23"/>
            <p:cNvCxnSpPr/>
            <p:nvPr/>
          </p:nvCxnSpPr>
          <p:spPr>
            <a:xfrm>
              <a:off x="167430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8" name="Google Shape;8738;p23"/>
            <p:cNvCxnSpPr/>
            <p:nvPr/>
          </p:nvCxnSpPr>
          <p:spPr>
            <a:xfrm>
              <a:off x="167766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9" name="Google Shape;8739;p23"/>
            <p:cNvCxnSpPr/>
            <p:nvPr/>
          </p:nvCxnSpPr>
          <p:spPr>
            <a:xfrm>
              <a:off x="168103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0" name="Google Shape;8740;p23"/>
            <p:cNvCxnSpPr/>
            <p:nvPr/>
          </p:nvCxnSpPr>
          <p:spPr>
            <a:xfrm>
              <a:off x="168439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1" name="Google Shape;8741;p23"/>
            <p:cNvCxnSpPr/>
            <p:nvPr/>
          </p:nvCxnSpPr>
          <p:spPr>
            <a:xfrm>
              <a:off x="168775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2" name="Google Shape;8742;p23"/>
            <p:cNvCxnSpPr/>
            <p:nvPr/>
          </p:nvCxnSpPr>
          <p:spPr>
            <a:xfrm>
              <a:off x="169111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3" name="Google Shape;8743;p23"/>
            <p:cNvCxnSpPr/>
            <p:nvPr/>
          </p:nvCxnSpPr>
          <p:spPr>
            <a:xfrm>
              <a:off x="169447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4" name="Google Shape;8744;p23"/>
            <p:cNvCxnSpPr/>
            <p:nvPr/>
          </p:nvCxnSpPr>
          <p:spPr>
            <a:xfrm>
              <a:off x="169784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5" name="Google Shape;8745;p23"/>
            <p:cNvCxnSpPr/>
            <p:nvPr/>
          </p:nvCxnSpPr>
          <p:spPr>
            <a:xfrm>
              <a:off x="170120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6" name="Google Shape;8746;p23"/>
            <p:cNvCxnSpPr/>
            <p:nvPr/>
          </p:nvCxnSpPr>
          <p:spPr>
            <a:xfrm>
              <a:off x="170456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7" name="Google Shape;8747;p23"/>
            <p:cNvCxnSpPr/>
            <p:nvPr/>
          </p:nvCxnSpPr>
          <p:spPr>
            <a:xfrm>
              <a:off x="170792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8" name="Google Shape;8748;p23"/>
            <p:cNvCxnSpPr/>
            <p:nvPr/>
          </p:nvCxnSpPr>
          <p:spPr>
            <a:xfrm>
              <a:off x="171128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9" name="Google Shape;8749;p23"/>
            <p:cNvCxnSpPr/>
            <p:nvPr/>
          </p:nvCxnSpPr>
          <p:spPr>
            <a:xfrm>
              <a:off x="171465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0" name="Google Shape;8750;p23"/>
            <p:cNvCxnSpPr/>
            <p:nvPr/>
          </p:nvCxnSpPr>
          <p:spPr>
            <a:xfrm>
              <a:off x="171801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1" name="Google Shape;8751;p23"/>
            <p:cNvCxnSpPr/>
            <p:nvPr/>
          </p:nvCxnSpPr>
          <p:spPr>
            <a:xfrm>
              <a:off x="172137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2" name="Google Shape;8752;p23"/>
            <p:cNvCxnSpPr/>
            <p:nvPr/>
          </p:nvCxnSpPr>
          <p:spPr>
            <a:xfrm>
              <a:off x="172473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3" name="Google Shape;8753;p23"/>
            <p:cNvCxnSpPr/>
            <p:nvPr/>
          </p:nvCxnSpPr>
          <p:spPr>
            <a:xfrm>
              <a:off x="172810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4" name="Google Shape;8754;p23"/>
            <p:cNvCxnSpPr/>
            <p:nvPr/>
          </p:nvCxnSpPr>
          <p:spPr>
            <a:xfrm>
              <a:off x="173146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5" name="Google Shape;8755;p23"/>
            <p:cNvCxnSpPr/>
            <p:nvPr/>
          </p:nvCxnSpPr>
          <p:spPr>
            <a:xfrm>
              <a:off x="173482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6" name="Google Shape;8756;p23"/>
            <p:cNvCxnSpPr/>
            <p:nvPr/>
          </p:nvCxnSpPr>
          <p:spPr>
            <a:xfrm>
              <a:off x="173818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7" name="Google Shape;8757;p23"/>
            <p:cNvCxnSpPr/>
            <p:nvPr/>
          </p:nvCxnSpPr>
          <p:spPr>
            <a:xfrm>
              <a:off x="174154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8" name="Google Shape;8758;p23"/>
            <p:cNvCxnSpPr/>
            <p:nvPr/>
          </p:nvCxnSpPr>
          <p:spPr>
            <a:xfrm>
              <a:off x="174491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9" name="Google Shape;8759;p23"/>
            <p:cNvCxnSpPr/>
            <p:nvPr/>
          </p:nvCxnSpPr>
          <p:spPr>
            <a:xfrm>
              <a:off x="174827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0" name="Google Shape;8760;p23"/>
            <p:cNvCxnSpPr/>
            <p:nvPr/>
          </p:nvCxnSpPr>
          <p:spPr>
            <a:xfrm>
              <a:off x="175163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1" name="Google Shape;8761;p23"/>
            <p:cNvCxnSpPr/>
            <p:nvPr/>
          </p:nvCxnSpPr>
          <p:spPr>
            <a:xfrm>
              <a:off x="175499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2" name="Google Shape;8762;p23"/>
            <p:cNvCxnSpPr/>
            <p:nvPr/>
          </p:nvCxnSpPr>
          <p:spPr>
            <a:xfrm>
              <a:off x="175835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3" name="Google Shape;8763;p23"/>
            <p:cNvCxnSpPr/>
            <p:nvPr/>
          </p:nvCxnSpPr>
          <p:spPr>
            <a:xfrm>
              <a:off x="176172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4" name="Google Shape;8764;p23"/>
            <p:cNvCxnSpPr/>
            <p:nvPr/>
          </p:nvCxnSpPr>
          <p:spPr>
            <a:xfrm>
              <a:off x="176508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5" name="Google Shape;8765;p23"/>
            <p:cNvCxnSpPr/>
            <p:nvPr/>
          </p:nvCxnSpPr>
          <p:spPr>
            <a:xfrm>
              <a:off x="176844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6" name="Google Shape;8766;p23"/>
            <p:cNvCxnSpPr/>
            <p:nvPr/>
          </p:nvCxnSpPr>
          <p:spPr>
            <a:xfrm>
              <a:off x="177180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7" name="Google Shape;8767;p23"/>
            <p:cNvCxnSpPr/>
            <p:nvPr/>
          </p:nvCxnSpPr>
          <p:spPr>
            <a:xfrm>
              <a:off x="177516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8" name="Google Shape;8768;p23"/>
            <p:cNvCxnSpPr/>
            <p:nvPr/>
          </p:nvCxnSpPr>
          <p:spPr>
            <a:xfrm>
              <a:off x="177853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9" name="Google Shape;8769;p23"/>
            <p:cNvCxnSpPr/>
            <p:nvPr/>
          </p:nvCxnSpPr>
          <p:spPr>
            <a:xfrm>
              <a:off x="178189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0" name="Google Shape;8770;p23"/>
            <p:cNvCxnSpPr/>
            <p:nvPr/>
          </p:nvCxnSpPr>
          <p:spPr>
            <a:xfrm>
              <a:off x="178525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1" name="Google Shape;8771;p23"/>
            <p:cNvCxnSpPr/>
            <p:nvPr/>
          </p:nvCxnSpPr>
          <p:spPr>
            <a:xfrm>
              <a:off x="178861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2" name="Google Shape;8772;p23"/>
            <p:cNvCxnSpPr/>
            <p:nvPr/>
          </p:nvCxnSpPr>
          <p:spPr>
            <a:xfrm>
              <a:off x="179198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3" name="Google Shape;8773;p23"/>
            <p:cNvCxnSpPr/>
            <p:nvPr/>
          </p:nvCxnSpPr>
          <p:spPr>
            <a:xfrm>
              <a:off x="179534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4" name="Google Shape;8774;p23"/>
            <p:cNvCxnSpPr/>
            <p:nvPr/>
          </p:nvCxnSpPr>
          <p:spPr>
            <a:xfrm>
              <a:off x="179870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5" name="Google Shape;8775;p23"/>
            <p:cNvCxnSpPr/>
            <p:nvPr/>
          </p:nvCxnSpPr>
          <p:spPr>
            <a:xfrm>
              <a:off x="180206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6" name="Google Shape;8776;p23"/>
            <p:cNvCxnSpPr/>
            <p:nvPr/>
          </p:nvCxnSpPr>
          <p:spPr>
            <a:xfrm>
              <a:off x="180542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7" name="Google Shape;8777;p23"/>
            <p:cNvCxnSpPr/>
            <p:nvPr/>
          </p:nvCxnSpPr>
          <p:spPr>
            <a:xfrm>
              <a:off x="180879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8" name="Google Shape;8778;p23"/>
            <p:cNvCxnSpPr/>
            <p:nvPr/>
          </p:nvCxnSpPr>
          <p:spPr>
            <a:xfrm>
              <a:off x="181215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9" name="Google Shape;8779;p23"/>
            <p:cNvCxnSpPr/>
            <p:nvPr/>
          </p:nvCxnSpPr>
          <p:spPr>
            <a:xfrm>
              <a:off x="181551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0" name="Google Shape;8780;p23"/>
            <p:cNvCxnSpPr/>
            <p:nvPr/>
          </p:nvCxnSpPr>
          <p:spPr>
            <a:xfrm>
              <a:off x="181887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1" name="Google Shape;8781;p23"/>
            <p:cNvCxnSpPr/>
            <p:nvPr/>
          </p:nvCxnSpPr>
          <p:spPr>
            <a:xfrm>
              <a:off x="182223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2" name="Google Shape;8782;p23"/>
            <p:cNvCxnSpPr/>
            <p:nvPr/>
          </p:nvCxnSpPr>
          <p:spPr>
            <a:xfrm>
              <a:off x="182560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3" name="Google Shape;8783;p23"/>
            <p:cNvCxnSpPr/>
            <p:nvPr/>
          </p:nvCxnSpPr>
          <p:spPr>
            <a:xfrm>
              <a:off x="182896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4" name="Google Shape;8784;p23"/>
            <p:cNvCxnSpPr/>
            <p:nvPr/>
          </p:nvCxnSpPr>
          <p:spPr>
            <a:xfrm>
              <a:off x="183232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5" name="Google Shape;8785;p23"/>
            <p:cNvCxnSpPr/>
            <p:nvPr/>
          </p:nvCxnSpPr>
          <p:spPr>
            <a:xfrm>
              <a:off x="183568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6" name="Google Shape;8786;p23"/>
            <p:cNvCxnSpPr/>
            <p:nvPr/>
          </p:nvCxnSpPr>
          <p:spPr>
            <a:xfrm>
              <a:off x="13794175" y="-45663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7" name="Google Shape;8787;p23"/>
            <p:cNvCxnSpPr/>
            <p:nvPr/>
          </p:nvCxnSpPr>
          <p:spPr>
            <a:xfrm>
              <a:off x="13794175" y="-4534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8" name="Google Shape;8788;p23"/>
            <p:cNvCxnSpPr/>
            <p:nvPr/>
          </p:nvCxnSpPr>
          <p:spPr>
            <a:xfrm>
              <a:off x="13794175" y="-450264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9" name="Google Shape;8789;p23"/>
            <p:cNvCxnSpPr/>
            <p:nvPr/>
          </p:nvCxnSpPr>
          <p:spPr>
            <a:xfrm>
              <a:off x="13794175" y="-4470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0" name="Google Shape;8790;p23"/>
            <p:cNvCxnSpPr/>
            <p:nvPr/>
          </p:nvCxnSpPr>
          <p:spPr>
            <a:xfrm>
              <a:off x="13794175" y="-4438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1" name="Google Shape;8791;p23"/>
            <p:cNvCxnSpPr/>
            <p:nvPr/>
          </p:nvCxnSpPr>
          <p:spPr>
            <a:xfrm>
              <a:off x="13794175" y="-4407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2" name="Google Shape;8792;p23"/>
            <p:cNvCxnSpPr/>
            <p:nvPr/>
          </p:nvCxnSpPr>
          <p:spPr>
            <a:xfrm>
              <a:off x="13794175" y="-4375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3" name="Google Shape;8793;p23"/>
            <p:cNvCxnSpPr/>
            <p:nvPr/>
          </p:nvCxnSpPr>
          <p:spPr>
            <a:xfrm>
              <a:off x="13794175" y="-434328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4" name="Google Shape;8794;p23"/>
            <p:cNvCxnSpPr/>
            <p:nvPr/>
          </p:nvCxnSpPr>
          <p:spPr>
            <a:xfrm>
              <a:off x="13794175" y="-4311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5" name="Google Shape;8795;p23"/>
            <p:cNvCxnSpPr/>
            <p:nvPr/>
          </p:nvCxnSpPr>
          <p:spPr>
            <a:xfrm>
              <a:off x="13794175" y="-427953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6" name="Google Shape;8796;p23"/>
            <p:cNvCxnSpPr/>
            <p:nvPr/>
          </p:nvCxnSpPr>
          <p:spPr>
            <a:xfrm>
              <a:off x="13794175" y="-424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7" name="Google Shape;8797;p23"/>
            <p:cNvCxnSpPr/>
            <p:nvPr/>
          </p:nvCxnSpPr>
          <p:spPr>
            <a:xfrm>
              <a:off x="13794175" y="-421579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8" name="Google Shape;8798;p23"/>
            <p:cNvCxnSpPr/>
            <p:nvPr/>
          </p:nvCxnSpPr>
          <p:spPr>
            <a:xfrm>
              <a:off x="13794175" y="-4183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9" name="Google Shape;8799;p23"/>
            <p:cNvCxnSpPr/>
            <p:nvPr/>
          </p:nvCxnSpPr>
          <p:spPr>
            <a:xfrm>
              <a:off x="13794175" y="-4152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0" name="Google Shape;8800;p23"/>
            <p:cNvCxnSpPr/>
            <p:nvPr/>
          </p:nvCxnSpPr>
          <p:spPr>
            <a:xfrm>
              <a:off x="13794175" y="-4120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1" name="Google Shape;8801;p23"/>
            <p:cNvCxnSpPr/>
            <p:nvPr/>
          </p:nvCxnSpPr>
          <p:spPr>
            <a:xfrm>
              <a:off x="13794175" y="-40882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2" name="Google Shape;8802;p23"/>
            <p:cNvCxnSpPr/>
            <p:nvPr/>
          </p:nvCxnSpPr>
          <p:spPr>
            <a:xfrm>
              <a:off x="13794175" y="-40564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3" name="Google Shape;8803;p23"/>
            <p:cNvCxnSpPr/>
            <p:nvPr/>
          </p:nvCxnSpPr>
          <p:spPr>
            <a:xfrm>
              <a:off x="13794175" y="-40245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4" name="Google Shape;8804;p23"/>
            <p:cNvCxnSpPr/>
            <p:nvPr/>
          </p:nvCxnSpPr>
          <p:spPr>
            <a:xfrm>
              <a:off x="13794175" y="-39926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5" name="Google Shape;8805;p23"/>
            <p:cNvCxnSpPr/>
            <p:nvPr/>
          </p:nvCxnSpPr>
          <p:spPr>
            <a:xfrm>
              <a:off x="13794175" y="-39608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6" name="Google Shape;8806;p23"/>
            <p:cNvCxnSpPr/>
            <p:nvPr/>
          </p:nvCxnSpPr>
          <p:spPr>
            <a:xfrm>
              <a:off x="13794175" y="-39289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7" name="Google Shape;8807;p23"/>
            <p:cNvCxnSpPr/>
            <p:nvPr/>
          </p:nvCxnSpPr>
          <p:spPr>
            <a:xfrm>
              <a:off x="13794175" y="-38970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" name="Google Shape;8808;p23"/>
            <p:cNvCxnSpPr/>
            <p:nvPr/>
          </p:nvCxnSpPr>
          <p:spPr>
            <a:xfrm>
              <a:off x="13794175" y="-386519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9" name="Google Shape;8809;p23"/>
            <p:cNvCxnSpPr/>
            <p:nvPr/>
          </p:nvCxnSpPr>
          <p:spPr>
            <a:xfrm>
              <a:off x="13794175" y="-38333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0" name="Google Shape;8810;p23"/>
            <p:cNvCxnSpPr/>
            <p:nvPr/>
          </p:nvCxnSpPr>
          <p:spPr>
            <a:xfrm>
              <a:off x="13794175" y="-3801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1" name="Google Shape;8811;p23"/>
            <p:cNvCxnSpPr/>
            <p:nvPr/>
          </p:nvCxnSpPr>
          <p:spPr>
            <a:xfrm>
              <a:off x="13794175" y="-37695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2" name="Google Shape;8812;p23"/>
            <p:cNvCxnSpPr/>
            <p:nvPr/>
          </p:nvCxnSpPr>
          <p:spPr>
            <a:xfrm>
              <a:off x="13794175" y="-3737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3" name="Google Shape;8813;p23"/>
            <p:cNvCxnSpPr/>
            <p:nvPr/>
          </p:nvCxnSpPr>
          <p:spPr>
            <a:xfrm>
              <a:off x="13794175" y="-37058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4" name="Google Shape;8814;p23"/>
            <p:cNvCxnSpPr/>
            <p:nvPr/>
          </p:nvCxnSpPr>
          <p:spPr>
            <a:xfrm>
              <a:off x="13794175" y="-3673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5" name="Google Shape;8815;p23"/>
            <p:cNvCxnSpPr/>
            <p:nvPr/>
          </p:nvCxnSpPr>
          <p:spPr>
            <a:xfrm>
              <a:off x="13794175" y="-36420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6" name="Google Shape;8816;p23"/>
            <p:cNvCxnSpPr/>
            <p:nvPr/>
          </p:nvCxnSpPr>
          <p:spPr>
            <a:xfrm>
              <a:off x="13794175" y="-3610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7" name="Google Shape;8817;p23"/>
            <p:cNvCxnSpPr/>
            <p:nvPr/>
          </p:nvCxnSpPr>
          <p:spPr>
            <a:xfrm>
              <a:off x="13794175" y="-35783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8" name="Google Shape;8818;p23"/>
            <p:cNvCxnSpPr/>
            <p:nvPr/>
          </p:nvCxnSpPr>
          <p:spPr>
            <a:xfrm>
              <a:off x="13794175" y="-35464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9" name="Google Shape;8819;p23"/>
            <p:cNvCxnSpPr/>
            <p:nvPr/>
          </p:nvCxnSpPr>
          <p:spPr>
            <a:xfrm>
              <a:off x="13794175" y="-3514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0" name="Google Shape;8820;p23"/>
            <p:cNvCxnSpPr/>
            <p:nvPr/>
          </p:nvCxnSpPr>
          <p:spPr>
            <a:xfrm>
              <a:off x="13794175" y="-34827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1" name="Google Shape;8821;p23"/>
            <p:cNvCxnSpPr/>
            <p:nvPr/>
          </p:nvCxnSpPr>
          <p:spPr>
            <a:xfrm>
              <a:off x="13794175" y="-3450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2" name="Google Shape;8822;p23"/>
            <p:cNvCxnSpPr/>
            <p:nvPr/>
          </p:nvCxnSpPr>
          <p:spPr>
            <a:xfrm>
              <a:off x="13794175" y="-34189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3" name="Google Shape;8823;p23"/>
            <p:cNvCxnSpPr/>
            <p:nvPr/>
          </p:nvCxnSpPr>
          <p:spPr>
            <a:xfrm>
              <a:off x="13794175" y="-3387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4" name="Google Shape;8824;p23"/>
            <p:cNvCxnSpPr/>
            <p:nvPr/>
          </p:nvCxnSpPr>
          <p:spPr>
            <a:xfrm>
              <a:off x="13794175" y="-335523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5" name="Google Shape;8825;p23"/>
            <p:cNvCxnSpPr/>
            <p:nvPr/>
          </p:nvCxnSpPr>
          <p:spPr>
            <a:xfrm>
              <a:off x="13794175" y="-3323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6" name="Google Shape;8826;p23"/>
            <p:cNvCxnSpPr/>
            <p:nvPr/>
          </p:nvCxnSpPr>
          <p:spPr>
            <a:xfrm>
              <a:off x="13794175" y="-329148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7" name="Google Shape;8827;p23"/>
            <p:cNvCxnSpPr/>
            <p:nvPr/>
          </p:nvCxnSpPr>
          <p:spPr>
            <a:xfrm>
              <a:off x="13794175" y="-32596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8" name="Google Shape;8828;p23"/>
            <p:cNvCxnSpPr/>
            <p:nvPr/>
          </p:nvCxnSpPr>
          <p:spPr>
            <a:xfrm>
              <a:off x="13794175" y="-322774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9" name="Google Shape;8829;p23"/>
            <p:cNvCxnSpPr/>
            <p:nvPr/>
          </p:nvCxnSpPr>
          <p:spPr>
            <a:xfrm>
              <a:off x="13794175" y="-31958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0" name="Google Shape;8830;p23"/>
            <p:cNvCxnSpPr/>
            <p:nvPr/>
          </p:nvCxnSpPr>
          <p:spPr>
            <a:xfrm>
              <a:off x="13794175" y="-3163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1" name="Google Shape;8831;p23"/>
            <p:cNvCxnSpPr/>
            <p:nvPr/>
          </p:nvCxnSpPr>
          <p:spPr>
            <a:xfrm>
              <a:off x="13794175" y="-31321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2" name="Google Shape;8832;p23"/>
            <p:cNvCxnSpPr/>
            <p:nvPr/>
          </p:nvCxnSpPr>
          <p:spPr>
            <a:xfrm>
              <a:off x="13794175" y="-31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3" name="Google Shape;8833;p23"/>
            <p:cNvCxnSpPr/>
            <p:nvPr/>
          </p:nvCxnSpPr>
          <p:spPr>
            <a:xfrm>
              <a:off x="13794175" y="-306837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4" name="Google Shape;8834;p23"/>
            <p:cNvCxnSpPr/>
            <p:nvPr/>
          </p:nvCxnSpPr>
          <p:spPr>
            <a:xfrm>
              <a:off x="13794175" y="-3036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5" name="Google Shape;8835;p23"/>
            <p:cNvCxnSpPr/>
            <p:nvPr/>
          </p:nvCxnSpPr>
          <p:spPr>
            <a:xfrm>
              <a:off x="13794175" y="-300463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6" name="Google Shape;8836;p23"/>
            <p:cNvCxnSpPr/>
            <p:nvPr/>
          </p:nvCxnSpPr>
          <p:spPr>
            <a:xfrm>
              <a:off x="13794175" y="-2972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7" name="Google Shape;8837;p23"/>
            <p:cNvCxnSpPr/>
            <p:nvPr/>
          </p:nvCxnSpPr>
          <p:spPr>
            <a:xfrm>
              <a:off x="13794175" y="-29408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8" name="Google Shape;8838;p23"/>
            <p:cNvCxnSpPr/>
            <p:nvPr/>
          </p:nvCxnSpPr>
          <p:spPr>
            <a:xfrm>
              <a:off x="13794175" y="-29090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9" name="Google Shape;8839;p23"/>
            <p:cNvCxnSpPr/>
            <p:nvPr/>
          </p:nvCxnSpPr>
          <p:spPr>
            <a:xfrm>
              <a:off x="13794175" y="-2877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0" name="Google Shape;8840;p23"/>
            <p:cNvCxnSpPr/>
            <p:nvPr/>
          </p:nvCxnSpPr>
          <p:spPr>
            <a:xfrm>
              <a:off x="13794175" y="-28444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1" name="Google Shape;8841;p23"/>
            <p:cNvCxnSpPr/>
            <p:nvPr/>
          </p:nvCxnSpPr>
          <p:spPr>
            <a:xfrm>
              <a:off x="13794175" y="-28125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2" name="Google Shape;8842;p23"/>
            <p:cNvCxnSpPr/>
            <p:nvPr/>
          </p:nvCxnSpPr>
          <p:spPr>
            <a:xfrm>
              <a:off x="13794175" y="-27806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3" name="Google Shape;8843;p23"/>
            <p:cNvCxnSpPr/>
            <p:nvPr/>
          </p:nvCxnSpPr>
          <p:spPr>
            <a:xfrm>
              <a:off x="13794175" y="-2748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4" name="Google Shape;8844;p23"/>
            <p:cNvCxnSpPr/>
            <p:nvPr/>
          </p:nvCxnSpPr>
          <p:spPr>
            <a:xfrm>
              <a:off x="13794175" y="-2716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5" name="Google Shape;8845;p23"/>
            <p:cNvCxnSpPr/>
            <p:nvPr/>
          </p:nvCxnSpPr>
          <p:spPr>
            <a:xfrm>
              <a:off x="13794175" y="-2685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6" name="Google Shape;8846;p23"/>
            <p:cNvCxnSpPr/>
            <p:nvPr/>
          </p:nvCxnSpPr>
          <p:spPr>
            <a:xfrm>
              <a:off x="13794175" y="-265318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7" name="Google Shape;8847;p23"/>
            <p:cNvCxnSpPr/>
            <p:nvPr/>
          </p:nvCxnSpPr>
          <p:spPr>
            <a:xfrm>
              <a:off x="13794175" y="-2621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8" name="Google Shape;8848;p23"/>
            <p:cNvCxnSpPr/>
            <p:nvPr/>
          </p:nvCxnSpPr>
          <p:spPr>
            <a:xfrm>
              <a:off x="13794175" y="-258943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9" name="Google Shape;8849;p23"/>
            <p:cNvCxnSpPr/>
            <p:nvPr/>
          </p:nvCxnSpPr>
          <p:spPr>
            <a:xfrm>
              <a:off x="13794175" y="-2557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0" name="Google Shape;8850;p23"/>
            <p:cNvCxnSpPr/>
            <p:nvPr/>
          </p:nvCxnSpPr>
          <p:spPr>
            <a:xfrm>
              <a:off x="13794175" y="-2525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1" name="Google Shape;8851;p23"/>
            <p:cNvCxnSpPr/>
            <p:nvPr/>
          </p:nvCxnSpPr>
          <p:spPr>
            <a:xfrm>
              <a:off x="13794175" y="-2493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2" name="Google Shape;8852;p23"/>
            <p:cNvCxnSpPr/>
            <p:nvPr/>
          </p:nvCxnSpPr>
          <p:spPr>
            <a:xfrm>
              <a:off x="13794175" y="-2461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3" name="Google Shape;8853;p23"/>
            <p:cNvCxnSpPr/>
            <p:nvPr/>
          </p:nvCxnSpPr>
          <p:spPr>
            <a:xfrm>
              <a:off x="13794175" y="-2430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4" name="Google Shape;8854;p23"/>
            <p:cNvCxnSpPr/>
            <p:nvPr/>
          </p:nvCxnSpPr>
          <p:spPr>
            <a:xfrm>
              <a:off x="13794175" y="-2398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5" name="Google Shape;8855;p23"/>
            <p:cNvCxnSpPr/>
            <p:nvPr/>
          </p:nvCxnSpPr>
          <p:spPr>
            <a:xfrm>
              <a:off x="13794175" y="-23663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6" name="Google Shape;8856;p23"/>
            <p:cNvCxnSpPr/>
            <p:nvPr/>
          </p:nvCxnSpPr>
          <p:spPr>
            <a:xfrm>
              <a:off x="13794175" y="-2334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7" name="Google Shape;8857;p23"/>
            <p:cNvCxnSpPr/>
            <p:nvPr/>
          </p:nvCxnSpPr>
          <p:spPr>
            <a:xfrm>
              <a:off x="13794175" y="-23025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8" name="Google Shape;8858;p23"/>
            <p:cNvCxnSpPr/>
            <p:nvPr/>
          </p:nvCxnSpPr>
          <p:spPr>
            <a:xfrm>
              <a:off x="13794175" y="-2270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9" name="Google Shape;8859;p23"/>
            <p:cNvCxnSpPr/>
            <p:nvPr/>
          </p:nvCxnSpPr>
          <p:spPr>
            <a:xfrm>
              <a:off x="13794175" y="-22388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0" name="Google Shape;8860;p23"/>
            <p:cNvCxnSpPr/>
            <p:nvPr/>
          </p:nvCxnSpPr>
          <p:spPr>
            <a:xfrm>
              <a:off x="13794175" y="-2206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1" name="Google Shape;8861;p23"/>
            <p:cNvCxnSpPr/>
            <p:nvPr/>
          </p:nvCxnSpPr>
          <p:spPr>
            <a:xfrm>
              <a:off x="13794175" y="-21750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2" name="Google Shape;8862;p23"/>
            <p:cNvCxnSpPr/>
            <p:nvPr/>
          </p:nvCxnSpPr>
          <p:spPr>
            <a:xfrm>
              <a:off x="13794175" y="-21432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3" name="Google Shape;8863;p23"/>
            <p:cNvCxnSpPr/>
            <p:nvPr/>
          </p:nvCxnSpPr>
          <p:spPr>
            <a:xfrm>
              <a:off x="13794175" y="-21113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4" name="Google Shape;8864;p23"/>
            <p:cNvCxnSpPr/>
            <p:nvPr/>
          </p:nvCxnSpPr>
          <p:spPr>
            <a:xfrm>
              <a:off x="13794175" y="-20794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5" name="Google Shape;8865;p23"/>
            <p:cNvCxnSpPr/>
            <p:nvPr/>
          </p:nvCxnSpPr>
          <p:spPr>
            <a:xfrm>
              <a:off x="13794175" y="-20476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6" name="Google Shape;8866;p23"/>
            <p:cNvCxnSpPr/>
            <p:nvPr/>
          </p:nvCxnSpPr>
          <p:spPr>
            <a:xfrm>
              <a:off x="13794175" y="-20157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7" name="Google Shape;8867;p23"/>
            <p:cNvCxnSpPr/>
            <p:nvPr/>
          </p:nvCxnSpPr>
          <p:spPr>
            <a:xfrm>
              <a:off x="13794175" y="-19838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8" name="Google Shape;8868;p23"/>
            <p:cNvCxnSpPr/>
            <p:nvPr/>
          </p:nvCxnSpPr>
          <p:spPr>
            <a:xfrm>
              <a:off x="13794175" y="-19519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9" name="Google Shape;8869;p23"/>
            <p:cNvCxnSpPr/>
            <p:nvPr/>
          </p:nvCxnSpPr>
          <p:spPr>
            <a:xfrm>
              <a:off x="13794175" y="-19201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0" name="Google Shape;8870;p23"/>
            <p:cNvCxnSpPr/>
            <p:nvPr/>
          </p:nvCxnSpPr>
          <p:spPr>
            <a:xfrm>
              <a:off x="13794175" y="-18882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1" name="Google Shape;8871;p23"/>
            <p:cNvCxnSpPr/>
            <p:nvPr/>
          </p:nvCxnSpPr>
          <p:spPr>
            <a:xfrm>
              <a:off x="13794175" y="-18563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2" name="Google Shape;8872;p23"/>
            <p:cNvCxnSpPr/>
            <p:nvPr/>
          </p:nvCxnSpPr>
          <p:spPr>
            <a:xfrm>
              <a:off x="13794175" y="-18244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3" name="Google Shape;8873;p23"/>
            <p:cNvCxnSpPr/>
            <p:nvPr/>
          </p:nvCxnSpPr>
          <p:spPr>
            <a:xfrm>
              <a:off x="13794175" y="-17926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4" name="Google Shape;8874;p23"/>
            <p:cNvCxnSpPr/>
            <p:nvPr/>
          </p:nvCxnSpPr>
          <p:spPr>
            <a:xfrm>
              <a:off x="13794175" y="-17607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5" name="Google Shape;8875;p23"/>
            <p:cNvCxnSpPr/>
            <p:nvPr/>
          </p:nvCxnSpPr>
          <p:spPr>
            <a:xfrm>
              <a:off x="13794175" y="-17288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6" name="Google Shape;8876;p23"/>
            <p:cNvCxnSpPr/>
            <p:nvPr/>
          </p:nvCxnSpPr>
          <p:spPr>
            <a:xfrm>
              <a:off x="13794175" y="-16970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7" name="Google Shape;8877;p23"/>
            <p:cNvCxnSpPr/>
            <p:nvPr/>
          </p:nvCxnSpPr>
          <p:spPr>
            <a:xfrm>
              <a:off x="13794175" y="-16651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8" name="Google Shape;8878;p23"/>
            <p:cNvCxnSpPr/>
            <p:nvPr/>
          </p:nvCxnSpPr>
          <p:spPr>
            <a:xfrm>
              <a:off x="13794175" y="-16332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9" name="Google Shape;8879;p23"/>
            <p:cNvCxnSpPr/>
            <p:nvPr/>
          </p:nvCxnSpPr>
          <p:spPr>
            <a:xfrm>
              <a:off x="13794175" y="-16013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0" name="Google Shape;8880;p23"/>
            <p:cNvCxnSpPr/>
            <p:nvPr/>
          </p:nvCxnSpPr>
          <p:spPr>
            <a:xfrm>
              <a:off x="13794175" y="-1569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1" name="Google Shape;8881;p23"/>
            <p:cNvCxnSpPr/>
            <p:nvPr/>
          </p:nvCxnSpPr>
          <p:spPr>
            <a:xfrm>
              <a:off x="13794175" y="-15376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2" name="Google Shape;8882;p23"/>
            <p:cNvCxnSpPr/>
            <p:nvPr/>
          </p:nvCxnSpPr>
          <p:spPr>
            <a:xfrm>
              <a:off x="13794175" y="-1505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3" name="Google Shape;8883;p23"/>
            <p:cNvCxnSpPr/>
            <p:nvPr/>
          </p:nvCxnSpPr>
          <p:spPr>
            <a:xfrm>
              <a:off x="13794175" y="-1473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4" name="Google Shape;8884;p23"/>
            <p:cNvCxnSpPr/>
            <p:nvPr/>
          </p:nvCxnSpPr>
          <p:spPr>
            <a:xfrm>
              <a:off x="13794175" y="-1442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5" name="Google Shape;8885;p23"/>
            <p:cNvCxnSpPr/>
            <p:nvPr/>
          </p:nvCxnSpPr>
          <p:spPr>
            <a:xfrm>
              <a:off x="13794175" y="-1410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6" name="Google Shape;8886;p23"/>
            <p:cNvCxnSpPr/>
            <p:nvPr/>
          </p:nvCxnSpPr>
          <p:spPr>
            <a:xfrm>
              <a:off x="13794175" y="-13782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7" name="Google Shape;8887;p23"/>
            <p:cNvCxnSpPr/>
            <p:nvPr/>
          </p:nvCxnSpPr>
          <p:spPr>
            <a:xfrm>
              <a:off x="13794175" y="-1346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8" name="Google Shape;8888;p23"/>
            <p:cNvCxnSpPr/>
            <p:nvPr/>
          </p:nvCxnSpPr>
          <p:spPr>
            <a:xfrm>
              <a:off x="13794175" y="-131453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9" name="Google Shape;8889;p23"/>
            <p:cNvCxnSpPr/>
            <p:nvPr/>
          </p:nvCxnSpPr>
          <p:spPr>
            <a:xfrm>
              <a:off x="13794175" y="-1282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0" name="Google Shape;8890;p23"/>
            <p:cNvCxnSpPr/>
            <p:nvPr/>
          </p:nvCxnSpPr>
          <p:spPr>
            <a:xfrm>
              <a:off x="13794175" y="-125078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1" name="Google Shape;8891;p23"/>
            <p:cNvCxnSpPr/>
            <p:nvPr/>
          </p:nvCxnSpPr>
          <p:spPr>
            <a:xfrm>
              <a:off x="13794175" y="-1218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2" name="Google Shape;8892;p23"/>
            <p:cNvCxnSpPr/>
            <p:nvPr/>
          </p:nvCxnSpPr>
          <p:spPr>
            <a:xfrm>
              <a:off x="13794175" y="-1187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3" name="Google Shape;8893;p23"/>
            <p:cNvCxnSpPr/>
            <p:nvPr/>
          </p:nvCxnSpPr>
          <p:spPr>
            <a:xfrm>
              <a:off x="13794175" y="-1155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4" name="Google Shape;8894;p23"/>
            <p:cNvCxnSpPr/>
            <p:nvPr/>
          </p:nvCxnSpPr>
          <p:spPr>
            <a:xfrm>
              <a:off x="13794175" y="-1122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5" name="Google Shape;8895;p23"/>
            <p:cNvCxnSpPr/>
            <p:nvPr/>
          </p:nvCxnSpPr>
          <p:spPr>
            <a:xfrm>
              <a:off x="13794175" y="-109057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6" name="Google Shape;8896;p23"/>
            <p:cNvCxnSpPr/>
            <p:nvPr/>
          </p:nvCxnSpPr>
          <p:spPr>
            <a:xfrm>
              <a:off x="13794175" y="-1058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7" name="Google Shape;8897;p23"/>
            <p:cNvCxnSpPr/>
            <p:nvPr/>
          </p:nvCxnSpPr>
          <p:spPr>
            <a:xfrm>
              <a:off x="13794175" y="-10268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8" name="Google Shape;8898;p23"/>
            <p:cNvCxnSpPr/>
            <p:nvPr/>
          </p:nvCxnSpPr>
          <p:spPr>
            <a:xfrm>
              <a:off x="13794175" y="-994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9" name="Google Shape;8899;p23"/>
            <p:cNvCxnSpPr/>
            <p:nvPr/>
          </p:nvCxnSpPr>
          <p:spPr>
            <a:xfrm>
              <a:off x="13794175" y="-9630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0" name="Google Shape;8900;p23"/>
            <p:cNvCxnSpPr/>
            <p:nvPr/>
          </p:nvCxnSpPr>
          <p:spPr>
            <a:xfrm>
              <a:off x="13794175" y="-931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1" name="Google Shape;8901;p23"/>
            <p:cNvCxnSpPr/>
            <p:nvPr/>
          </p:nvCxnSpPr>
          <p:spPr>
            <a:xfrm>
              <a:off x="13794175" y="-8993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2" name="Google Shape;8902;p23"/>
            <p:cNvCxnSpPr/>
            <p:nvPr/>
          </p:nvCxnSpPr>
          <p:spPr>
            <a:xfrm>
              <a:off x="13794175" y="-86746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3" name="Google Shape;8903;p23"/>
            <p:cNvCxnSpPr/>
            <p:nvPr/>
          </p:nvCxnSpPr>
          <p:spPr>
            <a:xfrm>
              <a:off x="13794175" y="-835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4" name="Google Shape;8904;p23"/>
            <p:cNvCxnSpPr/>
            <p:nvPr/>
          </p:nvCxnSpPr>
          <p:spPr>
            <a:xfrm>
              <a:off x="13794175" y="-80372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5" name="Google Shape;8905;p23"/>
            <p:cNvCxnSpPr/>
            <p:nvPr/>
          </p:nvCxnSpPr>
          <p:spPr>
            <a:xfrm>
              <a:off x="13794175" y="-771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6" name="Google Shape;8906;p23"/>
            <p:cNvCxnSpPr/>
            <p:nvPr/>
          </p:nvCxnSpPr>
          <p:spPr>
            <a:xfrm>
              <a:off x="13794175" y="-7399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7" name="Google Shape;8907;p23"/>
            <p:cNvCxnSpPr/>
            <p:nvPr/>
          </p:nvCxnSpPr>
          <p:spPr>
            <a:xfrm>
              <a:off x="13794175" y="-708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8" name="Google Shape;8908;p23"/>
            <p:cNvCxnSpPr/>
            <p:nvPr/>
          </p:nvCxnSpPr>
          <p:spPr>
            <a:xfrm>
              <a:off x="13794175" y="-6762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9" name="Google Shape;8909;p23"/>
            <p:cNvCxnSpPr/>
            <p:nvPr/>
          </p:nvCxnSpPr>
          <p:spPr>
            <a:xfrm>
              <a:off x="13794175" y="-644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0" name="Google Shape;8910;p23"/>
            <p:cNvCxnSpPr/>
            <p:nvPr/>
          </p:nvCxnSpPr>
          <p:spPr>
            <a:xfrm>
              <a:off x="13794175" y="-6124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1" name="Google Shape;8911;p23"/>
            <p:cNvCxnSpPr/>
            <p:nvPr/>
          </p:nvCxnSpPr>
          <p:spPr>
            <a:xfrm>
              <a:off x="13794175" y="-580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2" name="Google Shape;8912;p23"/>
            <p:cNvCxnSpPr/>
            <p:nvPr/>
          </p:nvCxnSpPr>
          <p:spPr>
            <a:xfrm>
              <a:off x="13794175" y="-5487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3" name="Google Shape;8913;p23"/>
            <p:cNvCxnSpPr/>
            <p:nvPr/>
          </p:nvCxnSpPr>
          <p:spPr>
            <a:xfrm>
              <a:off x="13794175" y="-51686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4" name="Google Shape;8914;p23"/>
            <p:cNvCxnSpPr/>
            <p:nvPr/>
          </p:nvCxnSpPr>
          <p:spPr>
            <a:xfrm>
              <a:off x="13794175" y="-484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5" name="Google Shape;8915;p23"/>
            <p:cNvCxnSpPr/>
            <p:nvPr/>
          </p:nvCxnSpPr>
          <p:spPr>
            <a:xfrm>
              <a:off x="13794175" y="-45312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6" name="Google Shape;8916;p23"/>
            <p:cNvCxnSpPr/>
            <p:nvPr/>
          </p:nvCxnSpPr>
          <p:spPr>
            <a:xfrm>
              <a:off x="13794175" y="-421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7" name="Google Shape;8917;p23"/>
            <p:cNvCxnSpPr/>
            <p:nvPr/>
          </p:nvCxnSpPr>
          <p:spPr>
            <a:xfrm>
              <a:off x="13794175" y="-3893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8" name="Google Shape;8918;p23"/>
            <p:cNvCxnSpPr/>
            <p:nvPr/>
          </p:nvCxnSpPr>
          <p:spPr>
            <a:xfrm>
              <a:off x="13794175" y="-357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9" name="Google Shape;8919;p23"/>
            <p:cNvCxnSpPr/>
            <p:nvPr/>
          </p:nvCxnSpPr>
          <p:spPr>
            <a:xfrm>
              <a:off x="13794175" y="-3256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0" name="Google Shape;8920;p23"/>
            <p:cNvCxnSpPr/>
            <p:nvPr/>
          </p:nvCxnSpPr>
          <p:spPr>
            <a:xfrm>
              <a:off x="13794175" y="-293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1" name="Google Shape;8921;p23"/>
            <p:cNvCxnSpPr/>
            <p:nvPr/>
          </p:nvCxnSpPr>
          <p:spPr>
            <a:xfrm>
              <a:off x="13794175" y="-2618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2" name="Google Shape;8922;p23"/>
            <p:cNvCxnSpPr/>
            <p:nvPr/>
          </p:nvCxnSpPr>
          <p:spPr>
            <a:xfrm>
              <a:off x="13794175" y="-23001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3" name="Google Shape;8923;p23"/>
            <p:cNvCxnSpPr/>
            <p:nvPr/>
          </p:nvCxnSpPr>
          <p:spPr>
            <a:xfrm>
              <a:off x="13794175" y="-198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4" name="Google Shape;8924;p23"/>
            <p:cNvCxnSpPr/>
            <p:nvPr/>
          </p:nvCxnSpPr>
          <p:spPr>
            <a:xfrm>
              <a:off x="13794175" y="-16626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5" name="Google Shape;8925;p23"/>
            <p:cNvCxnSpPr/>
            <p:nvPr/>
          </p:nvCxnSpPr>
          <p:spPr>
            <a:xfrm>
              <a:off x="13794175" y="-1343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6" name="Google Shape;8926;p23"/>
            <p:cNvCxnSpPr/>
            <p:nvPr/>
          </p:nvCxnSpPr>
          <p:spPr>
            <a:xfrm>
              <a:off x="13794175" y="-10252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7" name="Google Shape;8927;p23"/>
            <p:cNvCxnSpPr/>
            <p:nvPr/>
          </p:nvCxnSpPr>
          <p:spPr>
            <a:xfrm>
              <a:off x="13794175" y="-706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8" name="Google Shape;8928;p23"/>
            <p:cNvCxnSpPr/>
            <p:nvPr/>
          </p:nvCxnSpPr>
          <p:spPr>
            <a:xfrm>
              <a:off x="13794175" y="-387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9" name="Google Shape;8929;p23"/>
            <p:cNvCxnSpPr/>
            <p:nvPr/>
          </p:nvCxnSpPr>
          <p:spPr>
            <a:xfrm>
              <a:off x="13794175" y="-69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0" name="Google Shape;8930;p23"/>
            <p:cNvCxnSpPr/>
            <p:nvPr/>
          </p:nvCxnSpPr>
          <p:spPr>
            <a:xfrm>
              <a:off x="13794175" y="24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1" name="Google Shape;8931;p23"/>
            <p:cNvCxnSpPr/>
            <p:nvPr/>
          </p:nvCxnSpPr>
          <p:spPr>
            <a:xfrm>
              <a:off x="13794175" y="568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2" name="Google Shape;8932;p23"/>
            <p:cNvCxnSpPr/>
            <p:nvPr/>
          </p:nvCxnSpPr>
          <p:spPr>
            <a:xfrm>
              <a:off x="13794175" y="88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3" name="Google Shape;8933;p23"/>
            <p:cNvCxnSpPr/>
            <p:nvPr/>
          </p:nvCxnSpPr>
          <p:spPr>
            <a:xfrm>
              <a:off x="13794175" y="1205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4" name="Google Shape;8934;p23"/>
            <p:cNvCxnSpPr/>
            <p:nvPr/>
          </p:nvCxnSpPr>
          <p:spPr>
            <a:xfrm>
              <a:off x="13794175" y="152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5" name="Google Shape;8935;p23"/>
            <p:cNvCxnSpPr/>
            <p:nvPr/>
          </p:nvCxnSpPr>
          <p:spPr>
            <a:xfrm>
              <a:off x="13794175" y="1843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6" name="Google Shape;8936;p23"/>
            <p:cNvCxnSpPr/>
            <p:nvPr/>
          </p:nvCxnSpPr>
          <p:spPr>
            <a:xfrm>
              <a:off x="13794175" y="216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7" name="Google Shape;8937;p23"/>
            <p:cNvCxnSpPr/>
            <p:nvPr/>
          </p:nvCxnSpPr>
          <p:spPr>
            <a:xfrm>
              <a:off x="13794175" y="248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8" name="Google Shape;8938;p23"/>
            <p:cNvCxnSpPr/>
            <p:nvPr/>
          </p:nvCxnSpPr>
          <p:spPr>
            <a:xfrm>
              <a:off x="13794175" y="279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9" name="Google Shape;8939;p23"/>
            <p:cNvCxnSpPr/>
            <p:nvPr/>
          </p:nvCxnSpPr>
          <p:spPr>
            <a:xfrm>
              <a:off x="13794175" y="311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0" name="Google Shape;8940;p23"/>
            <p:cNvCxnSpPr/>
            <p:nvPr/>
          </p:nvCxnSpPr>
          <p:spPr>
            <a:xfrm>
              <a:off x="13794175" y="343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1" name="Google Shape;8941;p23"/>
            <p:cNvCxnSpPr/>
            <p:nvPr/>
          </p:nvCxnSpPr>
          <p:spPr>
            <a:xfrm>
              <a:off x="13794175" y="375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2" name="Google Shape;8942;p23"/>
            <p:cNvCxnSpPr/>
            <p:nvPr/>
          </p:nvCxnSpPr>
          <p:spPr>
            <a:xfrm>
              <a:off x="13794175" y="4074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3" name="Google Shape;8943;p23"/>
            <p:cNvCxnSpPr/>
            <p:nvPr/>
          </p:nvCxnSpPr>
          <p:spPr>
            <a:xfrm>
              <a:off x="13794175" y="439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4" name="Google Shape;8944;p23"/>
            <p:cNvCxnSpPr/>
            <p:nvPr/>
          </p:nvCxnSpPr>
          <p:spPr>
            <a:xfrm>
              <a:off x="13794175" y="4711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5" name="Google Shape;8945;p23"/>
            <p:cNvCxnSpPr/>
            <p:nvPr/>
          </p:nvCxnSpPr>
          <p:spPr>
            <a:xfrm>
              <a:off x="13794175" y="503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6" name="Google Shape;8946;p23"/>
            <p:cNvCxnSpPr/>
            <p:nvPr/>
          </p:nvCxnSpPr>
          <p:spPr>
            <a:xfrm>
              <a:off x="13794175" y="534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7" name="Google Shape;8947;p23"/>
            <p:cNvCxnSpPr/>
            <p:nvPr/>
          </p:nvCxnSpPr>
          <p:spPr>
            <a:xfrm>
              <a:off x="13794175" y="566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948" name="Google Shape;8948;p23"/>
          <p:cNvCxnSpPr>
            <a:endCxn id="8949" idx="1"/>
          </p:cNvCxnSpPr>
          <p:nvPr/>
        </p:nvCxnSpPr>
        <p:spPr>
          <a:xfrm>
            <a:off x="100" y="251250"/>
            <a:ext cx="801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49" name="Google Shape;8949;p23"/>
          <p:cNvSpPr txBox="1"/>
          <p:nvPr/>
        </p:nvSpPr>
        <p:spPr>
          <a:xfrm>
            <a:off x="8013400" y="105300"/>
            <a:ext cx="86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Workshop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8950" name="Google Shape;8950;p23"/>
          <p:cNvSpPr txBox="1"/>
          <p:nvPr/>
        </p:nvSpPr>
        <p:spPr>
          <a:xfrm flipH="1">
            <a:off x="292150" y="4749350"/>
            <a:ext cx="915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Leadership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8951" name="Google Shape;8951;p23"/>
          <p:cNvCxnSpPr>
            <a:endCxn id="8950" idx="1"/>
          </p:cNvCxnSpPr>
          <p:nvPr/>
        </p:nvCxnSpPr>
        <p:spPr>
          <a:xfrm rot="10800000">
            <a:off x="1207150" y="4895300"/>
            <a:ext cx="79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8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3" name="Google Shape;8953;p24"/>
          <p:cNvGrpSpPr/>
          <p:nvPr/>
        </p:nvGrpSpPr>
        <p:grpSpPr>
          <a:xfrm>
            <a:off x="-75" y="4475"/>
            <a:ext cx="9144000" cy="5143405"/>
            <a:chOff x="9222175" y="4475"/>
            <a:chExt cx="9144000" cy="5143405"/>
          </a:xfrm>
        </p:grpSpPr>
        <p:cxnSp>
          <p:nvCxnSpPr>
            <p:cNvPr id="8954" name="Google Shape;8954;p24"/>
            <p:cNvCxnSpPr/>
            <p:nvPr/>
          </p:nvCxnSpPr>
          <p:spPr>
            <a:xfrm>
              <a:off x="92455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5" name="Google Shape;8955;p24"/>
            <p:cNvCxnSpPr/>
            <p:nvPr/>
          </p:nvCxnSpPr>
          <p:spPr>
            <a:xfrm>
              <a:off x="92791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6" name="Google Shape;8956;p24"/>
            <p:cNvCxnSpPr/>
            <p:nvPr/>
          </p:nvCxnSpPr>
          <p:spPr>
            <a:xfrm>
              <a:off x="93128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7" name="Google Shape;8957;p24"/>
            <p:cNvCxnSpPr/>
            <p:nvPr/>
          </p:nvCxnSpPr>
          <p:spPr>
            <a:xfrm>
              <a:off x="93464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8" name="Google Shape;8958;p24"/>
            <p:cNvCxnSpPr/>
            <p:nvPr/>
          </p:nvCxnSpPr>
          <p:spPr>
            <a:xfrm>
              <a:off x="93800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9" name="Google Shape;8959;p24"/>
            <p:cNvCxnSpPr/>
            <p:nvPr/>
          </p:nvCxnSpPr>
          <p:spPr>
            <a:xfrm>
              <a:off x="94136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0" name="Google Shape;8960;p24"/>
            <p:cNvCxnSpPr/>
            <p:nvPr/>
          </p:nvCxnSpPr>
          <p:spPr>
            <a:xfrm>
              <a:off x="94473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1" name="Google Shape;8961;p24"/>
            <p:cNvCxnSpPr/>
            <p:nvPr/>
          </p:nvCxnSpPr>
          <p:spPr>
            <a:xfrm>
              <a:off x="94809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2" name="Google Shape;8962;p24"/>
            <p:cNvCxnSpPr/>
            <p:nvPr/>
          </p:nvCxnSpPr>
          <p:spPr>
            <a:xfrm>
              <a:off x="95145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3" name="Google Shape;8963;p24"/>
            <p:cNvCxnSpPr/>
            <p:nvPr/>
          </p:nvCxnSpPr>
          <p:spPr>
            <a:xfrm>
              <a:off x="95481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4" name="Google Shape;8964;p24"/>
            <p:cNvCxnSpPr/>
            <p:nvPr/>
          </p:nvCxnSpPr>
          <p:spPr>
            <a:xfrm>
              <a:off x="95817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5" name="Google Shape;8965;p24"/>
            <p:cNvCxnSpPr/>
            <p:nvPr/>
          </p:nvCxnSpPr>
          <p:spPr>
            <a:xfrm>
              <a:off x="96154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6" name="Google Shape;8966;p24"/>
            <p:cNvCxnSpPr/>
            <p:nvPr/>
          </p:nvCxnSpPr>
          <p:spPr>
            <a:xfrm>
              <a:off x="96490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7" name="Google Shape;8967;p24"/>
            <p:cNvCxnSpPr/>
            <p:nvPr/>
          </p:nvCxnSpPr>
          <p:spPr>
            <a:xfrm>
              <a:off x="96826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8" name="Google Shape;8968;p24"/>
            <p:cNvCxnSpPr/>
            <p:nvPr/>
          </p:nvCxnSpPr>
          <p:spPr>
            <a:xfrm>
              <a:off x="97162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9" name="Google Shape;8969;p24"/>
            <p:cNvCxnSpPr/>
            <p:nvPr/>
          </p:nvCxnSpPr>
          <p:spPr>
            <a:xfrm>
              <a:off x="97498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0" name="Google Shape;8970;p24"/>
            <p:cNvCxnSpPr/>
            <p:nvPr/>
          </p:nvCxnSpPr>
          <p:spPr>
            <a:xfrm>
              <a:off x="97835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1" name="Google Shape;8971;p24"/>
            <p:cNvCxnSpPr/>
            <p:nvPr/>
          </p:nvCxnSpPr>
          <p:spPr>
            <a:xfrm>
              <a:off x="98171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2" name="Google Shape;8972;p24"/>
            <p:cNvCxnSpPr/>
            <p:nvPr/>
          </p:nvCxnSpPr>
          <p:spPr>
            <a:xfrm>
              <a:off x="98507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3" name="Google Shape;8973;p24"/>
            <p:cNvCxnSpPr/>
            <p:nvPr/>
          </p:nvCxnSpPr>
          <p:spPr>
            <a:xfrm>
              <a:off x="98843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4" name="Google Shape;8974;p24"/>
            <p:cNvCxnSpPr/>
            <p:nvPr/>
          </p:nvCxnSpPr>
          <p:spPr>
            <a:xfrm>
              <a:off x="99179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5" name="Google Shape;8975;p24"/>
            <p:cNvCxnSpPr/>
            <p:nvPr/>
          </p:nvCxnSpPr>
          <p:spPr>
            <a:xfrm>
              <a:off x="99516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6" name="Google Shape;8976;p24"/>
            <p:cNvCxnSpPr/>
            <p:nvPr/>
          </p:nvCxnSpPr>
          <p:spPr>
            <a:xfrm>
              <a:off x="99852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7" name="Google Shape;8977;p24"/>
            <p:cNvCxnSpPr/>
            <p:nvPr/>
          </p:nvCxnSpPr>
          <p:spPr>
            <a:xfrm>
              <a:off x="100188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8" name="Google Shape;8978;p24"/>
            <p:cNvCxnSpPr/>
            <p:nvPr/>
          </p:nvCxnSpPr>
          <p:spPr>
            <a:xfrm>
              <a:off x="100524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9" name="Google Shape;8979;p24"/>
            <p:cNvCxnSpPr/>
            <p:nvPr/>
          </p:nvCxnSpPr>
          <p:spPr>
            <a:xfrm>
              <a:off x="100861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0" name="Google Shape;8980;p24"/>
            <p:cNvCxnSpPr/>
            <p:nvPr/>
          </p:nvCxnSpPr>
          <p:spPr>
            <a:xfrm>
              <a:off x="101197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1" name="Google Shape;8981;p24"/>
            <p:cNvCxnSpPr/>
            <p:nvPr/>
          </p:nvCxnSpPr>
          <p:spPr>
            <a:xfrm>
              <a:off x="101533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2" name="Google Shape;8982;p24"/>
            <p:cNvCxnSpPr/>
            <p:nvPr/>
          </p:nvCxnSpPr>
          <p:spPr>
            <a:xfrm>
              <a:off x="101869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3" name="Google Shape;8983;p24"/>
            <p:cNvCxnSpPr/>
            <p:nvPr/>
          </p:nvCxnSpPr>
          <p:spPr>
            <a:xfrm>
              <a:off x="102205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4" name="Google Shape;8984;p24"/>
            <p:cNvCxnSpPr/>
            <p:nvPr/>
          </p:nvCxnSpPr>
          <p:spPr>
            <a:xfrm>
              <a:off x="102542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5" name="Google Shape;8985;p24"/>
            <p:cNvCxnSpPr/>
            <p:nvPr/>
          </p:nvCxnSpPr>
          <p:spPr>
            <a:xfrm>
              <a:off x="102878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6" name="Google Shape;8986;p24"/>
            <p:cNvCxnSpPr/>
            <p:nvPr/>
          </p:nvCxnSpPr>
          <p:spPr>
            <a:xfrm>
              <a:off x="103214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7" name="Google Shape;8987;p24"/>
            <p:cNvCxnSpPr/>
            <p:nvPr/>
          </p:nvCxnSpPr>
          <p:spPr>
            <a:xfrm>
              <a:off x="103550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8" name="Google Shape;8988;p24"/>
            <p:cNvCxnSpPr/>
            <p:nvPr/>
          </p:nvCxnSpPr>
          <p:spPr>
            <a:xfrm>
              <a:off x="103886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9" name="Google Shape;8989;p24"/>
            <p:cNvCxnSpPr/>
            <p:nvPr/>
          </p:nvCxnSpPr>
          <p:spPr>
            <a:xfrm>
              <a:off x="104223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0" name="Google Shape;8990;p24"/>
            <p:cNvCxnSpPr/>
            <p:nvPr/>
          </p:nvCxnSpPr>
          <p:spPr>
            <a:xfrm>
              <a:off x="104559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1" name="Google Shape;8991;p24"/>
            <p:cNvCxnSpPr/>
            <p:nvPr/>
          </p:nvCxnSpPr>
          <p:spPr>
            <a:xfrm>
              <a:off x="104895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2" name="Google Shape;8992;p24"/>
            <p:cNvCxnSpPr/>
            <p:nvPr/>
          </p:nvCxnSpPr>
          <p:spPr>
            <a:xfrm>
              <a:off x="105231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3" name="Google Shape;8993;p24"/>
            <p:cNvCxnSpPr/>
            <p:nvPr/>
          </p:nvCxnSpPr>
          <p:spPr>
            <a:xfrm>
              <a:off x="105567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4" name="Google Shape;8994;p24"/>
            <p:cNvCxnSpPr/>
            <p:nvPr/>
          </p:nvCxnSpPr>
          <p:spPr>
            <a:xfrm>
              <a:off x="105904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5" name="Google Shape;8995;p24"/>
            <p:cNvCxnSpPr/>
            <p:nvPr/>
          </p:nvCxnSpPr>
          <p:spPr>
            <a:xfrm>
              <a:off x="106240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6" name="Google Shape;8996;p24"/>
            <p:cNvCxnSpPr/>
            <p:nvPr/>
          </p:nvCxnSpPr>
          <p:spPr>
            <a:xfrm>
              <a:off x="106576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7" name="Google Shape;8997;p24"/>
            <p:cNvCxnSpPr/>
            <p:nvPr/>
          </p:nvCxnSpPr>
          <p:spPr>
            <a:xfrm>
              <a:off x="106912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8" name="Google Shape;8998;p24"/>
            <p:cNvCxnSpPr/>
            <p:nvPr/>
          </p:nvCxnSpPr>
          <p:spPr>
            <a:xfrm>
              <a:off x="107249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9" name="Google Shape;8999;p24"/>
            <p:cNvCxnSpPr/>
            <p:nvPr/>
          </p:nvCxnSpPr>
          <p:spPr>
            <a:xfrm>
              <a:off x="107585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0" name="Google Shape;9000;p24"/>
            <p:cNvCxnSpPr/>
            <p:nvPr/>
          </p:nvCxnSpPr>
          <p:spPr>
            <a:xfrm>
              <a:off x="107921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1" name="Google Shape;9001;p24"/>
            <p:cNvCxnSpPr/>
            <p:nvPr/>
          </p:nvCxnSpPr>
          <p:spPr>
            <a:xfrm>
              <a:off x="108257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2" name="Google Shape;9002;p24"/>
            <p:cNvCxnSpPr/>
            <p:nvPr/>
          </p:nvCxnSpPr>
          <p:spPr>
            <a:xfrm>
              <a:off x="108593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3" name="Google Shape;9003;p24"/>
            <p:cNvCxnSpPr/>
            <p:nvPr/>
          </p:nvCxnSpPr>
          <p:spPr>
            <a:xfrm>
              <a:off x="108930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4" name="Google Shape;9004;p24"/>
            <p:cNvCxnSpPr/>
            <p:nvPr/>
          </p:nvCxnSpPr>
          <p:spPr>
            <a:xfrm>
              <a:off x="109266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5" name="Google Shape;9005;p24"/>
            <p:cNvCxnSpPr/>
            <p:nvPr/>
          </p:nvCxnSpPr>
          <p:spPr>
            <a:xfrm>
              <a:off x="109602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6" name="Google Shape;9006;p24"/>
            <p:cNvCxnSpPr/>
            <p:nvPr/>
          </p:nvCxnSpPr>
          <p:spPr>
            <a:xfrm>
              <a:off x="109938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7" name="Google Shape;9007;p24"/>
            <p:cNvCxnSpPr/>
            <p:nvPr/>
          </p:nvCxnSpPr>
          <p:spPr>
            <a:xfrm>
              <a:off x="110274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8" name="Google Shape;9008;p24"/>
            <p:cNvCxnSpPr/>
            <p:nvPr/>
          </p:nvCxnSpPr>
          <p:spPr>
            <a:xfrm>
              <a:off x="110611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9" name="Google Shape;9009;p24"/>
            <p:cNvCxnSpPr/>
            <p:nvPr/>
          </p:nvCxnSpPr>
          <p:spPr>
            <a:xfrm>
              <a:off x="110947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0" name="Google Shape;9010;p24"/>
            <p:cNvCxnSpPr/>
            <p:nvPr/>
          </p:nvCxnSpPr>
          <p:spPr>
            <a:xfrm>
              <a:off x="111283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1" name="Google Shape;9011;p24"/>
            <p:cNvCxnSpPr/>
            <p:nvPr/>
          </p:nvCxnSpPr>
          <p:spPr>
            <a:xfrm>
              <a:off x="111619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2" name="Google Shape;9012;p24"/>
            <p:cNvCxnSpPr/>
            <p:nvPr/>
          </p:nvCxnSpPr>
          <p:spPr>
            <a:xfrm>
              <a:off x="111955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3" name="Google Shape;9013;p24"/>
            <p:cNvCxnSpPr/>
            <p:nvPr/>
          </p:nvCxnSpPr>
          <p:spPr>
            <a:xfrm>
              <a:off x="112292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4" name="Google Shape;9014;p24"/>
            <p:cNvCxnSpPr/>
            <p:nvPr/>
          </p:nvCxnSpPr>
          <p:spPr>
            <a:xfrm>
              <a:off x="112628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5" name="Google Shape;9015;p24"/>
            <p:cNvCxnSpPr/>
            <p:nvPr/>
          </p:nvCxnSpPr>
          <p:spPr>
            <a:xfrm>
              <a:off x="112964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6" name="Google Shape;9016;p24"/>
            <p:cNvCxnSpPr/>
            <p:nvPr/>
          </p:nvCxnSpPr>
          <p:spPr>
            <a:xfrm>
              <a:off x="113300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7" name="Google Shape;9017;p24"/>
            <p:cNvCxnSpPr/>
            <p:nvPr/>
          </p:nvCxnSpPr>
          <p:spPr>
            <a:xfrm>
              <a:off x="113637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8" name="Google Shape;9018;p24"/>
            <p:cNvCxnSpPr/>
            <p:nvPr/>
          </p:nvCxnSpPr>
          <p:spPr>
            <a:xfrm>
              <a:off x="113973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9" name="Google Shape;9019;p24"/>
            <p:cNvCxnSpPr/>
            <p:nvPr/>
          </p:nvCxnSpPr>
          <p:spPr>
            <a:xfrm>
              <a:off x="114309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0" name="Google Shape;9020;p24"/>
            <p:cNvCxnSpPr/>
            <p:nvPr/>
          </p:nvCxnSpPr>
          <p:spPr>
            <a:xfrm>
              <a:off x="114645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1" name="Google Shape;9021;p24"/>
            <p:cNvCxnSpPr/>
            <p:nvPr/>
          </p:nvCxnSpPr>
          <p:spPr>
            <a:xfrm>
              <a:off x="114981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2" name="Google Shape;9022;p24"/>
            <p:cNvCxnSpPr/>
            <p:nvPr/>
          </p:nvCxnSpPr>
          <p:spPr>
            <a:xfrm>
              <a:off x="115318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3" name="Google Shape;9023;p24"/>
            <p:cNvCxnSpPr/>
            <p:nvPr/>
          </p:nvCxnSpPr>
          <p:spPr>
            <a:xfrm>
              <a:off x="115654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4" name="Google Shape;9024;p24"/>
            <p:cNvCxnSpPr/>
            <p:nvPr/>
          </p:nvCxnSpPr>
          <p:spPr>
            <a:xfrm>
              <a:off x="115990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5" name="Google Shape;9025;p24"/>
            <p:cNvCxnSpPr/>
            <p:nvPr/>
          </p:nvCxnSpPr>
          <p:spPr>
            <a:xfrm>
              <a:off x="116326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6" name="Google Shape;9026;p24"/>
            <p:cNvCxnSpPr/>
            <p:nvPr/>
          </p:nvCxnSpPr>
          <p:spPr>
            <a:xfrm>
              <a:off x="116662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7" name="Google Shape;9027;p24"/>
            <p:cNvCxnSpPr/>
            <p:nvPr/>
          </p:nvCxnSpPr>
          <p:spPr>
            <a:xfrm>
              <a:off x="116999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8" name="Google Shape;9028;p24"/>
            <p:cNvCxnSpPr/>
            <p:nvPr/>
          </p:nvCxnSpPr>
          <p:spPr>
            <a:xfrm>
              <a:off x="117335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9" name="Google Shape;9029;p24"/>
            <p:cNvCxnSpPr/>
            <p:nvPr/>
          </p:nvCxnSpPr>
          <p:spPr>
            <a:xfrm>
              <a:off x="117671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0" name="Google Shape;9030;p24"/>
            <p:cNvCxnSpPr/>
            <p:nvPr/>
          </p:nvCxnSpPr>
          <p:spPr>
            <a:xfrm>
              <a:off x="1180077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1" name="Google Shape;9031;p24"/>
            <p:cNvCxnSpPr/>
            <p:nvPr/>
          </p:nvCxnSpPr>
          <p:spPr>
            <a:xfrm>
              <a:off x="1183439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2" name="Google Shape;9032;p24"/>
            <p:cNvCxnSpPr/>
            <p:nvPr/>
          </p:nvCxnSpPr>
          <p:spPr>
            <a:xfrm>
              <a:off x="1186801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3" name="Google Shape;9033;p24"/>
            <p:cNvCxnSpPr/>
            <p:nvPr/>
          </p:nvCxnSpPr>
          <p:spPr>
            <a:xfrm>
              <a:off x="1190163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4" name="Google Shape;9034;p24"/>
            <p:cNvCxnSpPr/>
            <p:nvPr/>
          </p:nvCxnSpPr>
          <p:spPr>
            <a:xfrm>
              <a:off x="1193525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5" name="Google Shape;9035;p24"/>
            <p:cNvCxnSpPr/>
            <p:nvPr/>
          </p:nvCxnSpPr>
          <p:spPr>
            <a:xfrm>
              <a:off x="1196887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6" name="Google Shape;9036;p24"/>
            <p:cNvCxnSpPr/>
            <p:nvPr/>
          </p:nvCxnSpPr>
          <p:spPr>
            <a:xfrm>
              <a:off x="1200249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7" name="Google Shape;9037;p24"/>
            <p:cNvCxnSpPr/>
            <p:nvPr/>
          </p:nvCxnSpPr>
          <p:spPr>
            <a:xfrm>
              <a:off x="1203612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8" name="Google Shape;9038;p24"/>
            <p:cNvCxnSpPr/>
            <p:nvPr/>
          </p:nvCxnSpPr>
          <p:spPr>
            <a:xfrm>
              <a:off x="1206974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9" name="Google Shape;9039;p24"/>
            <p:cNvCxnSpPr/>
            <p:nvPr/>
          </p:nvCxnSpPr>
          <p:spPr>
            <a:xfrm>
              <a:off x="1210336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0" name="Google Shape;9040;p24"/>
            <p:cNvCxnSpPr/>
            <p:nvPr/>
          </p:nvCxnSpPr>
          <p:spPr>
            <a:xfrm>
              <a:off x="1213698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1" name="Google Shape;9041;p24"/>
            <p:cNvCxnSpPr/>
            <p:nvPr/>
          </p:nvCxnSpPr>
          <p:spPr>
            <a:xfrm>
              <a:off x="1217060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2" name="Google Shape;9042;p24"/>
            <p:cNvCxnSpPr/>
            <p:nvPr/>
          </p:nvCxnSpPr>
          <p:spPr>
            <a:xfrm>
              <a:off x="1220422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3" name="Google Shape;9043;p24"/>
            <p:cNvCxnSpPr/>
            <p:nvPr/>
          </p:nvCxnSpPr>
          <p:spPr>
            <a:xfrm>
              <a:off x="1223784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4" name="Google Shape;9044;p24"/>
            <p:cNvCxnSpPr/>
            <p:nvPr/>
          </p:nvCxnSpPr>
          <p:spPr>
            <a:xfrm>
              <a:off x="1227146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5" name="Google Shape;9045;p24"/>
            <p:cNvCxnSpPr/>
            <p:nvPr/>
          </p:nvCxnSpPr>
          <p:spPr>
            <a:xfrm>
              <a:off x="1230508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6" name="Google Shape;9046;p24"/>
            <p:cNvCxnSpPr/>
            <p:nvPr/>
          </p:nvCxnSpPr>
          <p:spPr>
            <a:xfrm>
              <a:off x="123387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7" name="Google Shape;9047;p24"/>
            <p:cNvCxnSpPr/>
            <p:nvPr/>
          </p:nvCxnSpPr>
          <p:spPr>
            <a:xfrm>
              <a:off x="123723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8" name="Google Shape;9048;p24"/>
            <p:cNvCxnSpPr/>
            <p:nvPr/>
          </p:nvCxnSpPr>
          <p:spPr>
            <a:xfrm>
              <a:off x="124059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9" name="Google Shape;9049;p24"/>
            <p:cNvCxnSpPr/>
            <p:nvPr/>
          </p:nvCxnSpPr>
          <p:spPr>
            <a:xfrm>
              <a:off x="124395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0" name="Google Shape;9050;p24"/>
            <p:cNvCxnSpPr/>
            <p:nvPr/>
          </p:nvCxnSpPr>
          <p:spPr>
            <a:xfrm>
              <a:off x="124731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1" name="Google Shape;9051;p24"/>
            <p:cNvCxnSpPr/>
            <p:nvPr/>
          </p:nvCxnSpPr>
          <p:spPr>
            <a:xfrm>
              <a:off x="125068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2" name="Google Shape;9052;p24"/>
            <p:cNvCxnSpPr/>
            <p:nvPr/>
          </p:nvCxnSpPr>
          <p:spPr>
            <a:xfrm>
              <a:off x="125404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3" name="Google Shape;9053;p24"/>
            <p:cNvCxnSpPr/>
            <p:nvPr/>
          </p:nvCxnSpPr>
          <p:spPr>
            <a:xfrm>
              <a:off x="1257405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4" name="Google Shape;9054;p24"/>
            <p:cNvCxnSpPr/>
            <p:nvPr/>
          </p:nvCxnSpPr>
          <p:spPr>
            <a:xfrm>
              <a:off x="1260767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5" name="Google Shape;9055;p24"/>
            <p:cNvCxnSpPr/>
            <p:nvPr/>
          </p:nvCxnSpPr>
          <p:spPr>
            <a:xfrm>
              <a:off x="1264130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6" name="Google Shape;9056;p24"/>
            <p:cNvCxnSpPr/>
            <p:nvPr/>
          </p:nvCxnSpPr>
          <p:spPr>
            <a:xfrm>
              <a:off x="1267492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7" name="Google Shape;9057;p24"/>
            <p:cNvCxnSpPr/>
            <p:nvPr/>
          </p:nvCxnSpPr>
          <p:spPr>
            <a:xfrm>
              <a:off x="1270854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8" name="Google Shape;9058;p24"/>
            <p:cNvCxnSpPr/>
            <p:nvPr/>
          </p:nvCxnSpPr>
          <p:spPr>
            <a:xfrm>
              <a:off x="1274216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9" name="Google Shape;9059;p24"/>
            <p:cNvCxnSpPr/>
            <p:nvPr/>
          </p:nvCxnSpPr>
          <p:spPr>
            <a:xfrm>
              <a:off x="1277578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0" name="Google Shape;9060;p24"/>
            <p:cNvCxnSpPr/>
            <p:nvPr/>
          </p:nvCxnSpPr>
          <p:spPr>
            <a:xfrm>
              <a:off x="1280940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1" name="Google Shape;9061;p24"/>
            <p:cNvCxnSpPr/>
            <p:nvPr/>
          </p:nvCxnSpPr>
          <p:spPr>
            <a:xfrm>
              <a:off x="1284302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2" name="Google Shape;9062;p24"/>
            <p:cNvCxnSpPr/>
            <p:nvPr/>
          </p:nvCxnSpPr>
          <p:spPr>
            <a:xfrm>
              <a:off x="1287664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3" name="Google Shape;9063;p24"/>
            <p:cNvCxnSpPr/>
            <p:nvPr/>
          </p:nvCxnSpPr>
          <p:spPr>
            <a:xfrm>
              <a:off x="1291026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4" name="Google Shape;9064;p24"/>
            <p:cNvCxnSpPr/>
            <p:nvPr/>
          </p:nvCxnSpPr>
          <p:spPr>
            <a:xfrm>
              <a:off x="1294388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5" name="Google Shape;9065;p24"/>
            <p:cNvCxnSpPr/>
            <p:nvPr/>
          </p:nvCxnSpPr>
          <p:spPr>
            <a:xfrm>
              <a:off x="1297751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6" name="Google Shape;9066;p24"/>
            <p:cNvCxnSpPr/>
            <p:nvPr/>
          </p:nvCxnSpPr>
          <p:spPr>
            <a:xfrm>
              <a:off x="1301113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7" name="Google Shape;9067;p24"/>
            <p:cNvCxnSpPr/>
            <p:nvPr/>
          </p:nvCxnSpPr>
          <p:spPr>
            <a:xfrm>
              <a:off x="1304475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8" name="Google Shape;9068;p24"/>
            <p:cNvCxnSpPr/>
            <p:nvPr/>
          </p:nvCxnSpPr>
          <p:spPr>
            <a:xfrm>
              <a:off x="130783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9" name="Google Shape;9069;p24"/>
            <p:cNvCxnSpPr/>
            <p:nvPr/>
          </p:nvCxnSpPr>
          <p:spPr>
            <a:xfrm>
              <a:off x="131119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0" name="Google Shape;9070;p24"/>
            <p:cNvCxnSpPr/>
            <p:nvPr/>
          </p:nvCxnSpPr>
          <p:spPr>
            <a:xfrm>
              <a:off x="131456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1" name="Google Shape;9071;p24"/>
            <p:cNvCxnSpPr/>
            <p:nvPr/>
          </p:nvCxnSpPr>
          <p:spPr>
            <a:xfrm>
              <a:off x="131792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2" name="Google Shape;9072;p24"/>
            <p:cNvCxnSpPr/>
            <p:nvPr/>
          </p:nvCxnSpPr>
          <p:spPr>
            <a:xfrm>
              <a:off x="132128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3" name="Google Shape;9073;p24"/>
            <p:cNvCxnSpPr/>
            <p:nvPr/>
          </p:nvCxnSpPr>
          <p:spPr>
            <a:xfrm>
              <a:off x="132464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4" name="Google Shape;9074;p24"/>
            <p:cNvCxnSpPr/>
            <p:nvPr/>
          </p:nvCxnSpPr>
          <p:spPr>
            <a:xfrm>
              <a:off x="132800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5" name="Google Shape;9075;p24"/>
            <p:cNvCxnSpPr/>
            <p:nvPr/>
          </p:nvCxnSpPr>
          <p:spPr>
            <a:xfrm>
              <a:off x="133137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6" name="Google Shape;9076;p24"/>
            <p:cNvCxnSpPr/>
            <p:nvPr/>
          </p:nvCxnSpPr>
          <p:spPr>
            <a:xfrm>
              <a:off x="133473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7" name="Google Shape;9077;p24"/>
            <p:cNvCxnSpPr/>
            <p:nvPr/>
          </p:nvCxnSpPr>
          <p:spPr>
            <a:xfrm>
              <a:off x="133809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8" name="Google Shape;9078;p24"/>
            <p:cNvCxnSpPr/>
            <p:nvPr/>
          </p:nvCxnSpPr>
          <p:spPr>
            <a:xfrm>
              <a:off x="134145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9" name="Google Shape;9079;p24"/>
            <p:cNvCxnSpPr/>
            <p:nvPr/>
          </p:nvCxnSpPr>
          <p:spPr>
            <a:xfrm>
              <a:off x="134482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0" name="Google Shape;9080;p24"/>
            <p:cNvCxnSpPr/>
            <p:nvPr/>
          </p:nvCxnSpPr>
          <p:spPr>
            <a:xfrm>
              <a:off x="134818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1" name="Google Shape;9081;p24"/>
            <p:cNvCxnSpPr/>
            <p:nvPr/>
          </p:nvCxnSpPr>
          <p:spPr>
            <a:xfrm>
              <a:off x="135154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2" name="Google Shape;9082;p24"/>
            <p:cNvCxnSpPr/>
            <p:nvPr/>
          </p:nvCxnSpPr>
          <p:spPr>
            <a:xfrm>
              <a:off x="135490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3" name="Google Shape;9083;p24"/>
            <p:cNvCxnSpPr/>
            <p:nvPr/>
          </p:nvCxnSpPr>
          <p:spPr>
            <a:xfrm>
              <a:off x="135826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4" name="Google Shape;9084;p24"/>
            <p:cNvCxnSpPr/>
            <p:nvPr/>
          </p:nvCxnSpPr>
          <p:spPr>
            <a:xfrm>
              <a:off x="136163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5" name="Google Shape;9085;p24"/>
            <p:cNvCxnSpPr/>
            <p:nvPr/>
          </p:nvCxnSpPr>
          <p:spPr>
            <a:xfrm>
              <a:off x="136499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6" name="Google Shape;9086;p24"/>
            <p:cNvCxnSpPr/>
            <p:nvPr/>
          </p:nvCxnSpPr>
          <p:spPr>
            <a:xfrm>
              <a:off x="136835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7" name="Google Shape;9087;p24"/>
            <p:cNvCxnSpPr/>
            <p:nvPr/>
          </p:nvCxnSpPr>
          <p:spPr>
            <a:xfrm>
              <a:off x="137171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8" name="Google Shape;9088;p24"/>
            <p:cNvCxnSpPr/>
            <p:nvPr/>
          </p:nvCxnSpPr>
          <p:spPr>
            <a:xfrm>
              <a:off x="137507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9" name="Google Shape;9089;p24"/>
            <p:cNvCxnSpPr/>
            <p:nvPr/>
          </p:nvCxnSpPr>
          <p:spPr>
            <a:xfrm>
              <a:off x="137844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0" name="Google Shape;9090;p24"/>
            <p:cNvCxnSpPr/>
            <p:nvPr/>
          </p:nvCxnSpPr>
          <p:spPr>
            <a:xfrm>
              <a:off x="138180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1" name="Google Shape;9091;p24"/>
            <p:cNvCxnSpPr/>
            <p:nvPr/>
          </p:nvCxnSpPr>
          <p:spPr>
            <a:xfrm>
              <a:off x="138516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2" name="Google Shape;9092;p24"/>
            <p:cNvCxnSpPr/>
            <p:nvPr/>
          </p:nvCxnSpPr>
          <p:spPr>
            <a:xfrm>
              <a:off x="138852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3" name="Google Shape;9093;p24"/>
            <p:cNvCxnSpPr/>
            <p:nvPr/>
          </p:nvCxnSpPr>
          <p:spPr>
            <a:xfrm>
              <a:off x="139188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4" name="Google Shape;9094;p24"/>
            <p:cNvCxnSpPr/>
            <p:nvPr/>
          </p:nvCxnSpPr>
          <p:spPr>
            <a:xfrm>
              <a:off x="139525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5" name="Google Shape;9095;p24"/>
            <p:cNvCxnSpPr/>
            <p:nvPr/>
          </p:nvCxnSpPr>
          <p:spPr>
            <a:xfrm>
              <a:off x="139861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6" name="Google Shape;9096;p24"/>
            <p:cNvCxnSpPr/>
            <p:nvPr/>
          </p:nvCxnSpPr>
          <p:spPr>
            <a:xfrm>
              <a:off x="140197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7" name="Google Shape;9097;p24"/>
            <p:cNvCxnSpPr/>
            <p:nvPr/>
          </p:nvCxnSpPr>
          <p:spPr>
            <a:xfrm>
              <a:off x="140533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8" name="Google Shape;9098;p24"/>
            <p:cNvCxnSpPr/>
            <p:nvPr/>
          </p:nvCxnSpPr>
          <p:spPr>
            <a:xfrm>
              <a:off x="140870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9" name="Google Shape;9099;p24"/>
            <p:cNvCxnSpPr/>
            <p:nvPr/>
          </p:nvCxnSpPr>
          <p:spPr>
            <a:xfrm>
              <a:off x="141206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0" name="Google Shape;9100;p24"/>
            <p:cNvCxnSpPr/>
            <p:nvPr/>
          </p:nvCxnSpPr>
          <p:spPr>
            <a:xfrm>
              <a:off x="141542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1" name="Google Shape;9101;p24"/>
            <p:cNvCxnSpPr/>
            <p:nvPr/>
          </p:nvCxnSpPr>
          <p:spPr>
            <a:xfrm>
              <a:off x="141878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2" name="Google Shape;9102;p24"/>
            <p:cNvCxnSpPr/>
            <p:nvPr/>
          </p:nvCxnSpPr>
          <p:spPr>
            <a:xfrm>
              <a:off x="142214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3" name="Google Shape;9103;p24"/>
            <p:cNvCxnSpPr/>
            <p:nvPr/>
          </p:nvCxnSpPr>
          <p:spPr>
            <a:xfrm>
              <a:off x="142551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4" name="Google Shape;9104;p24"/>
            <p:cNvCxnSpPr/>
            <p:nvPr/>
          </p:nvCxnSpPr>
          <p:spPr>
            <a:xfrm>
              <a:off x="142887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5" name="Google Shape;9105;p24"/>
            <p:cNvCxnSpPr/>
            <p:nvPr/>
          </p:nvCxnSpPr>
          <p:spPr>
            <a:xfrm>
              <a:off x="143223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6" name="Google Shape;9106;p24"/>
            <p:cNvCxnSpPr/>
            <p:nvPr/>
          </p:nvCxnSpPr>
          <p:spPr>
            <a:xfrm>
              <a:off x="143559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7" name="Google Shape;9107;p24"/>
            <p:cNvCxnSpPr/>
            <p:nvPr/>
          </p:nvCxnSpPr>
          <p:spPr>
            <a:xfrm>
              <a:off x="143895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8" name="Google Shape;9108;p24"/>
            <p:cNvCxnSpPr/>
            <p:nvPr/>
          </p:nvCxnSpPr>
          <p:spPr>
            <a:xfrm>
              <a:off x="144232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9" name="Google Shape;9109;p24"/>
            <p:cNvCxnSpPr/>
            <p:nvPr/>
          </p:nvCxnSpPr>
          <p:spPr>
            <a:xfrm>
              <a:off x="144568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0" name="Google Shape;9110;p24"/>
            <p:cNvCxnSpPr/>
            <p:nvPr/>
          </p:nvCxnSpPr>
          <p:spPr>
            <a:xfrm>
              <a:off x="144904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1" name="Google Shape;9111;p24"/>
            <p:cNvCxnSpPr/>
            <p:nvPr/>
          </p:nvCxnSpPr>
          <p:spPr>
            <a:xfrm>
              <a:off x="145240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2" name="Google Shape;9112;p24"/>
            <p:cNvCxnSpPr/>
            <p:nvPr/>
          </p:nvCxnSpPr>
          <p:spPr>
            <a:xfrm>
              <a:off x="145576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3" name="Google Shape;9113;p24"/>
            <p:cNvCxnSpPr/>
            <p:nvPr/>
          </p:nvCxnSpPr>
          <p:spPr>
            <a:xfrm>
              <a:off x="145913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4" name="Google Shape;9114;p24"/>
            <p:cNvCxnSpPr/>
            <p:nvPr/>
          </p:nvCxnSpPr>
          <p:spPr>
            <a:xfrm>
              <a:off x="146249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5" name="Google Shape;9115;p24"/>
            <p:cNvCxnSpPr/>
            <p:nvPr/>
          </p:nvCxnSpPr>
          <p:spPr>
            <a:xfrm>
              <a:off x="146585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6" name="Google Shape;9116;p24"/>
            <p:cNvCxnSpPr/>
            <p:nvPr/>
          </p:nvCxnSpPr>
          <p:spPr>
            <a:xfrm>
              <a:off x="146921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7" name="Google Shape;9117;p24"/>
            <p:cNvCxnSpPr/>
            <p:nvPr/>
          </p:nvCxnSpPr>
          <p:spPr>
            <a:xfrm>
              <a:off x="147258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8" name="Google Shape;9118;p24"/>
            <p:cNvCxnSpPr/>
            <p:nvPr/>
          </p:nvCxnSpPr>
          <p:spPr>
            <a:xfrm>
              <a:off x="147594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9" name="Google Shape;9119;p24"/>
            <p:cNvCxnSpPr/>
            <p:nvPr/>
          </p:nvCxnSpPr>
          <p:spPr>
            <a:xfrm>
              <a:off x="147930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0" name="Google Shape;9120;p24"/>
            <p:cNvCxnSpPr/>
            <p:nvPr/>
          </p:nvCxnSpPr>
          <p:spPr>
            <a:xfrm>
              <a:off x="148266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1" name="Google Shape;9121;p24"/>
            <p:cNvCxnSpPr/>
            <p:nvPr/>
          </p:nvCxnSpPr>
          <p:spPr>
            <a:xfrm>
              <a:off x="148602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2" name="Google Shape;9122;p24"/>
            <p:cNvCxnSpPr/>
            <p:nvPr/>
          </p:nvCxnSpPr>
          <p:spPr>
            <a:xfrm>
              <a:off x="148939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3" name="Google Shape;9123;p24"/>
            <p:cNvCxnSpPr/>
            <p:nvPr/>
          </p:nvCxnSpPr>
          <p:spPr>
            <a:xfrm>
              <a:off x="149275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4" name="Google Shape;9124;p24"/>
            <p:cNvCxnSpPr/>
            <p:nvPr/>
          </p:nvCxnSpPr>
          <p:spPr>
            <a:xfrm>
              <a:off x="149611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5" name="Google Shape;9125;p24"/>
            <p:cNvCxnSpPr/>
            <p:nvPr/>
          </p:nvCxnSpPr>
          <p:spPr>
            <a:xfrm>
              <a:off x="1499477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6" name="Google Shape;9126;p24"/>
            <p:cNvCxnSpPr/>
            <p:nvPr/>
          </p:nvCxnSpPr>
          <p:spPr>
            <a:xfrm>
              <a:off x="1502839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7" name="Google Shape;9127;p24"/>
            <p:cNvCxnSpPr/>
            <p:nvPr/>
          </p:nvCxnSpPr>
          <p:spPr>
            <a:xfrm>
              <a:off x="150620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8" name="Google Shape;9128;p24"/>
            <p:cNvCxnSpPr/>
            <p:nvPr/>
          </p:nvCxnSpPr>
          <p:spPr>
            <a:xfrm>
              <a:off x="150956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9" name="Google Shape;9129;p24"/>
            <p:cNvCxnSpPr/>
            <p:nvPr/>
          </p:nvCxnSpPr>
          <p:spPr>
            <a:xfrm>
              <a:off x="151292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0" name="Google Shape;9130;p24"/>
            <p:cNvCxnSpPr/>
            <p:nvPr/>
          </p:nvCxnSpPr>
          <p:spPr>
            <a:xfrm>
              <a:off x="151628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1" name="Google Shape;9131;p24"/>
            <p:cNvCxnSpPr/>
            <p:nvPr/>
          </p:nvCxnSpPr>
          <p:spPr>
            <a:xfrm>
              <a:off x="151964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2" name="Google Shape;9132;p24"/>
            <p:cNvCxnSpPr/>
            <p:nvPr/>
          </p:nvCxnSpPr>
          <p:spPr>
            <a:xfrm>
              <a:off x="152301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3" name="Google Shape;9133;p24"/>
            <p:cNvCxnSpPr/>
            <p:nvPr/>
          </p:nvCxnSpPr>
          <p:spPr>
            <a:xfrm>
              <a:off x="152637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4" name="Google Shape;9134;p24"/>
            <p:cNvCxnSpPr/>
            <p:nvPr/>
          </p:nvCxnSpPr>
          <p:spPr>
            <a:xfrm>
              <a:off x="152973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5" name="Google Shape;9135;p24"/>
            <p:cNvCxnSpPr/>
            <p:nvPr/>
          </p:nvCxnSpPr>
          <p:spPr>
            <a:xfrm>
              <a:off x="153309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6" name="Google Shape;9136;p24"/>
            <p:cNvCxnSpPr/>
            <p:nvPr/>
          </p:nvCxnSpPr>
          <p:spPr>
            <a:xfrm>
              <a:off x="153646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7" name="Google Shape;9137;p24"/>
            <p:cNvCxnSpPr/>
            <p:nvPr/>
          </p:nvCxnSpPr>
          <p:spPr>
            <a:xfrm>
              <a:off x="153982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8" name="Google Shape;9138;p24"/>
            <p:cNvCxnSpPr/>
            <p:nvPr/>
          </p:nvCxnSpPr>
          <p:spPr>
            <a:xfrm>
              <a:off x="154318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9" name="Google Shape;9139;p24"/>
            <p:cNvCxnSpPr/>
            <p:nvPr/>
          </p:nvCxnSpPr>
          <p:spPr>
            <a:xfrm>
              <a:off x="154654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0" name="Google Shape;9140;p24"/>
            <p:cNvCxnSpPr/>
            <p:nvPr/>
          </p:nvCxnSpPr>
          <p:spPr>
            <a:xfrm>
              <a:off x="154990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1" name="Google Shape;9141;p24"/>
            <p:cNvCxnSpPr/>
            <p:nvPr/>
          </p:nvCxnSpPr>
          <p:spPr>
            <a:xfrm>
              <a:off x="155327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2" name="Google Shape;9142;p24"/>
            <p:cNvCxnSpPr/>
            <p:nvPr/>
          </p:nvCxnSpPr>
          <p:spPr>
            <a:xfrm>
              <a:off x="155663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3" name="Google Shape;9143;p24"/>
            <p:cNvCxnSpPr/>
            <p:nvPr/>
          </p:nvCxnSpPr>
          <p:spPr>
            <a:xfrm>
              <a:off x="155999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4" name="Google Shape;9144;p24"/>
            <p:cNvCxnSpPr/>
            <p:nvPr/>
          </p:nvCxnSpPr>
          <p:spPr>
            <a:xfrm>
              <a:off x="1563357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5" name="Google Shape;9145;p24"/>
            <p:cNvCxnSpPr/>
            <p:nvPr/>
          </p:nvCxnSpPr>
          <p:spPr>
            <a:xfrm>
              <a:off x="1566719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6" name="Google Shape;9146;p24"/>
            <p:cNvCxnSpPr/>
            <p:nvPr/>
          </p:nvCxnSpPr>
          <p:spPr>
            <a:xfrm>
              <a:off x="1570081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7" name="Google Shape;9147;p24"/>
            <p:cNvCxnSpPr/>
            <p:nvPr/>
          </p:nvCxnSpPr>
          <p:spPr>
            <a:xfrm>
              <a:off x="1573443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8" name="Google Shape;9148;p24"/>
            <p:cNvCxnSpPr/>
            <p:nvPr/>
          </p:nvCxnSpPr>
          <p:spPr>
            <a:xfrm>
              <a:off x="1576805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9" name="Google Shape;9149;p24"/>
            <p:cNvCxnSpPr/>
            <p:nvPr/>
          </p:nvCxnSpPr>
          <p:spPr>
            <a:xfrm>
              <a:off x="1580167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0" name="Google Shape;9150;p24"/>
            <p:cNvCxnSpPr/>
            <p:nvPr/>
          </p:nvCxnSpPr>
          <p:spPr>
            <a:xfrm>
              <a:off x="1583529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1" name="Google Shape;9151;p24"/>
            <p:cNvCxnSpPr/>
            <p:nvPr/>
          </p:nvCxnSpPr>
          <p:spPr>
            <a:xfrm>
              <a:off x="158689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2" name="Google Shape;9152;p24"/>
            <p:cNvCxnSpPr/>
            <p:nvPr/>
          </p:nvCxnSpPr>
          <p:spPr>
            <a:xfrm>
              <a:off x="159025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3" name="Google Shape;9153;p24"/>
            <p:cNvCxnSpPr/>
            <p:nvPr/>
          </p:nvCxnSpPr>
          <p:spPr>
            <a:xfrm>
              <a:off x="159361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4" name="Google Shape;9154;p24"/>
            <p:cNvCxnSpPr/>
            <p:nvPr/>
          </p:nvCxnSpPr>
          <p:spPr>
            <a:xfrm>
              <a:off x="159697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5" name="Google Shape;9155;p24"/>
            <p:cNvCxnSpPr/>
            <p:nvPr/>
          </p:nvCxnSpPr>
          <p:spPr>
            <a:xfrm>
              <a:off x="160034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6" name="Google Shape;9156;p24"/>
            <p:cNvCxnSpPr/>
            <p:nvPr/>
          </p:nvCxnSpPr>
          <p:spPr>
            <a:xfrm>
              <a:off x="160370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7" name="Google Shape;9157;p24"/>
            <p:cNvCxnSpPr/>
            <p:nvPr/>
          </p:nvCxnSpPr>
          <p:spPr>
            <a:xfrm>
              <a:off x="160706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8" name="Google Shape;9158;p24"/>
            <p:cNvCxnSpPr/>
            <p:nvPr/>
          </p:nvCxnSpPr>
          <p:spPr>
            <a:xfrm>
              <a:off x="161042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9" name="Google Shape;9159;p24"/>
            <p:cNvCxnSpPr/>
            <p:nvPr/>
          </p:nvCxnSpPr>
          <p:spPr>
            <a:xfrm>
              <a:off x="161378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0" name="Google Shape;9160;p24"/>
            <p:cNvCxnSpPr/>
            <p:nvPr/>
          </p:nvCxnSpPr>
          <p:spPr>
            <a:xfrm>
              <a:off x="161715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1" name="Google Shape;9161;p24"/>
            <p:cNvCxnSpPr/>
            <p:nvPr/>
          </p:nvCxnSpPr>
          <p:spPr>
            <a:xfrm>
              <a:off x="162051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2" name="Google Shape;9162;p24"/>
            <p:cNvCxnSpPr/>
            <p:nvPr/>
          </p:nvCxnSpPr>
          <p:spPr>
            <a:xfrm>
              <a:off x="162387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3" name="Google Shape;9163;p24"/>
            <p:cNvCxnSpPr/>
            <p:nvPr/>
          </p:nvCxnSpPr>
          <p:spPr>
            <a:xfrm>
              <a:off x="162723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4" name="Google Shape;9164;p24"/>
            <p:cNvCxnSpPr/>
            <p:nvPr/>
          </p:nvCxnSpPr>
          <p:spPr>
            <a:xfrm>
              <a:off x="163059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5" name="Google Shape;9165;p24"/>
            <p:cNvCxnSpPr/>
            <p:nvPr/>
          </p:nvCxnSpPr>
          <p:spPr>
            <a:xfrm>
              <a:off x="163396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6" name="Google Shape;9166;p24"/>
            <p:cNvCxnSpPr/>
            <p:nvPr/>
          </p:nvCxnSpPr>
          <p:spPr>
            <a:xfrm>
              <a:off x="163732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7" name="Google Shape;9167;p24"/>
            <p:cNvCxnSpPr/>
            <p:nvPr/>
          </p:nvCxnSpPr>
          <p:spPr>
            <a:xfrm>
              <a:off x="164068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8" name="Google Shape;9168;p24"/>
            <p:cNvCxnSpPr/>
            <p:nvPr/>
          </p:nvCxnSpPr>
          <p:spPr>
            <a:xfrm>
              <a:off x="164404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9" name="Google Shape;9169;p24"/>
            <p:cNvCxnSpPr/>
            <p:nvPr/>
          </p:nvCxnSpPr>
          <p:spPr>
            <a:xfrm>
              <a:off x="164740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0" name="Google Shape;9170;p24"/>
            <p:cNvCxnSpPr/>
            <p:nvPr/>
          </p:nvCxnSpPr>
          <p:spPr>
            <a:xfrm>
              <a:off x="165077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1" name="Google Shape;9171;p24"/>
            <p:cNvCxnSpPr/>
            <p:nvPr/>
          </p:nvCxnSpPr>
          <p:spPr>
            <a:xfrm>
              <a:off x="165413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2" name="Google Shape;9172;p24"/>
            <p:cNvCxnSpPr/>
            <p:nvPr/>
          </p:nvCxnSpPr>
          <p:spPr>
            <a:xfrm>
              <a:off x="165749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3" name="Google Shape;9173;p24"/>
            <p:cNvCxnSpPr/>
            <p:nvPr/>
          </p:nvCxnSpPr>
          <p:spPr>
            <a:xfrm>
              <a:off x="166085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4" name="Google Shape;9174;p24"/>
            <p:cNvCxnSpPr/>
            <p:nvPr/>
          </p:nvCxnSpPr>
          <p:spPr>
            <a:xfrm>
              <a:off x="166422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5" name="Google Shape;9175;p24"/>
            <p:cNvCxnSpPr/>
            <p:nvPr/>
          </p:nvCxnSpPr>
          <p:spPr>
            <a:xfrm>
              <a:off x="166758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6" name="Google Shape;9176;p24"/>
            <p:cNvCxnSpPr/>
            <p:nvPr/>
          </p:nvCxnSpPr>
          <p:spPr>
            <a:xfrm>
              <a:off x="167094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7" name="Google Shape;9177;p24"/>
            <p:cNvCxnSpPr/>
            <p:nvPr/>
          </p:nvCxnSpPr>
          <p:spPr>
            <a:xfrm>
              <a:off x="167430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8" name="Google Shape;9178;p24"/>
            <p:cNvCxnSpPr/>
            <p:nvPr/>
          </p:nvCxnSpPr>
          <p:spPr>
            <a:xfrm>
              <a:off x="167766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9" name="Google Shape;9179;p24"/>
            <p:cNvCxnSpPr/>
            <p:nvPr/>
          </p:nvCxnSpPr>
          <p:spPr>
            <a:xfrm>
              <a:off x="168103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0" name="Google Shape;9180;p24"/>
            <p:cNvCxnSpPr/>
            <p:nvPr/>
          </p:nvCxnSpPr>
          <p:spPr>
            <a:xfrm>
              <a:off x="168439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1" name="Google Shape;9181;p24"/>
            <p:cNvCxnSpPr/>
            <p:nvPr/>
          </p:nvCxnSpPr>
          <p:spPr>
            <a:xfrm>
              <a:off x="168775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2" name="Google Shape;9182;p24"/>
            <p:cNvCxnSpPr/>
            <p:nvPr/>
          </p:nvCxnSpPr>
          <p:spPr>
            <a:xfrm>
              <a:off x="169111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3" name="Google Shape;9183;p24"/>
            <p:cNvCxnSpPr/>
            <p:nvPr/>
          </p:nvCxnSpPr>
          <p:spPr>
            <a:xfrm>
              <a:off x="169447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4" name="Google Shape;9184;p24"/>
            <p:cNvCxnSpPr/>
            <p:nvPr/>
          </p:nvCxnSpPr>
          <p:spPr>
            <a:xfrm>
              <a:off x="169784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5" name="Google Shape;9185;p24"/>
            <p:cNvCxnSpPr/>
            <p:nvPr/>
          </p:nvCxnSpPr>
          <p:spPr>
            <a:xfrm>
              <a:off x="170120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6" name="Google Shape;9186;p24"/>
            <p:cNvCxnSpPr/>
            <p:nvPr/>
          </p:nvCxnSpPr>
          <p:spPr>
            <a:xfrm>
              <a:off x="170456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7" name="Google Shape;9187;p24"/>
            <p:cNvCxnSpPr/>
            <p:nvPr/>
          </p:nvCxnSpPr>
          <p:spPr>
            <a:xfrm>
              <a:off x="170792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8" name="Google Shape;9188;p24"/>
            <p:cNvCxnSpPr/>
            <p:nvPr/>
          </p:nvCxnSpPr>
          <p:spPr>
            <a:xfrm>
              <a:off x="171128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9" name="Google Shape;9189;p24"/>
            <p:cNvCxnSpPr/>
            <p:nvPr/>
          </p:nvCxnSpPr>
          <p:spPr>
            <a:xfrm>
              <a:off x="171465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0" name="Google Shape;9190;p24"/>
            <p:cNvCxnSpPr/>
            <p:nvPr/>
          </p:nvCxnSpPr>
          <p:spPr>
            <a:xfrm>
              <a:off x="171801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1" name="Google Shape;9191;p24"/>
            <p:cNvCxnSpPr/>
            <p:nvPr/>
          </p:nvCxnSpPr>
          <p:spPr>
            <a:xfrm>
              <a:off x="172137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2" name="Google Shape;9192;p24"/>
            <p:cNvCxnSpPr/>
            <p:nvPr/>
          </p:nvCxnSpPr>
          <p:spPr>
            <a:xfrm>
              <a:off x="172473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3" name="Google Shape;9193;p24"/>
            <p:cNvCxnSpPr/>
            <p:nvPr/>
          </p:nvCxnSpPr>
          <p:spPr>
            <a:xfrm>
              <a:off x="172810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4" name="Google Shape;9194;p24"/>
            <p:cNvCxnSpPr/>
            <p:nvPr/>
          </p:nvCxnSpPr>
          <p:spPr>
            <a:xfrm>
              <a:off x="173146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5" name="Google Shape;9195;p24"/>
            <p:cNvCxnSpPr/>
            <p:nvPr/>
          </p:nvCxnSpPr>
          <p:spPr>
            <a:xfrm>
              <a:off x="173482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6" name="Google Shape;9196;p24"/>
            <p:cNvCxnSpPr/>
            <p:nvPr/>
          </p:nvCxnSpPr>
          <p:spPr>
            <a:xfrm>
              <a:off x="173818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7" name="Google Shape;9197;p24"/>
            <p:cNvCxnSpPr/>
            <p:nvPr/>
          </p:nvCxnSpPr>
          <p:spPr>
            <a:xfrm>
              <a:off x="174154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8" name="Google Shape;9198;p24"/>
            <p:cNvCxnSpPr/>
            <p:nvPr/>
          </p:nvCxnSpPr>
          <p:spPr>
            <a:xfrm>
              <a:off x="174491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9" name="Google Shape;9199;p24"/>
            <p:cNvCxnSpPr/>
            <p:nvPr/>
          </p:nvCxnSpPr>
          <p:spPr>
            <a:xfrm>
              <a:off x="174827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0" name="Google Shape;9200;p24"/>
            <p:cNvCxnSpPr/>
            <p:nvPr/>
          </p:nvCxnSpPr>
          <p:spPr>
            <a:xfrm>
              <a:off x="175163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1" name="Google Shape;9201;p24"/>
            <p:cNvCxnSpPr/>
            <p:nvPr/>
          </p:nvCxnSpPr>
          <p:spPr>
            <a:xfrm>
              <a:off x="175499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2" name="Google Shape;9202;p24"/>
            <p:cNvCxnSpPr/>
            <p:nvPr/>
          </p:nvCxnSpPr>
          <p:spPr>
            <a:xfrm>
              <a:off x="175835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3" name="Google Shape;9203;p24"/>
            <p:cNvCxnSpPr/>
            <p:nvPr/>
          </p:nvCxnSpPr>
          <p:spPr>
            <a:xfrm>
              <a:off x="176172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4" name="Google Shape;9204;p24"/>
            <p:cNvCxnSpPr/>
            <p:nvPr/>
          </p:nvCxnSpPr>
          <p:spPr>
            <a:xfrm>
              <a:off x="176508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5" name="Google Shape;9205;p24"/>
            <p:cNvCxnSpPr/>
            <p:nvPr/>
          </p:nvCxnSpPr>
          <p:spPr>
            <a:xfrm>
              <a:off x="176844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6" name="Google Shape;9206;p24"/>
            <p:cNvCxnSpPr/>
            <p:nvPr/>
          </p:nvCxnSpPr>
          <p:spPr>
            <a:xfrm>
              <a:off x="177180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7" name="Google Shape;9207;p24"/>
            <p:cNvCxnSpPr/>
            <p:nvPr/>
          </p:nvCxnSpPr>
          <p:spPr>
            <a:xfrm>
              <a:off x="177516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8" name="Google Shape;9208;p24"/>
            <p:cNvCxnSpPr/>
            <p:nvPr/>
          </p:nvCxnSpPr>
          <p:spPr>
            <a:xfrm>
              <a:off x="177853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9" name="Google Shape;9209;p24"/>
            <p:cNvCxnSpPr/>
            <p:nvPr/>
          </p:nvCxnSpPr>
          <p:spPr>
            <a:xfrm>
              <a:off x="178189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0" name="Google Shape;9210;p24"/>
            <p:cNvCxnSpPr/>
            <p:nvPr/>
          </p:nvCxnSpPr>
          <p:spPr>
            <a:xfrm>
              <a:off x="178525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1" name="Google Shape;9211;p24"/>
            <p:cNvCxnSpPr/>
            <p:nvPr/>
          </p:nvCxnSpPr>
          <p:spPr>
            <a:xfrm>
              <a:off x="178861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2" name="Google Shape;9212;p24"/>
            <p:cNvCxnSpPr/>
            <p:nvPr/>
          </p:nvCxnSpPr>
          <p:spPr>
            <a:xfrm>
              <a:off x="179198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3" name="Google Shape;9213;p24"/>
            <p:cNvCxnSpPr/>
            <p:nvPr/>
          </p:nvCxnSpPr>
          <p:spPr>
            <a:xfrm>
              <a:off x="179534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4" name="Google Shape;9214;p24"/>
            <p:cNvCxnSpPr/>
            <p:nvPr/>
          </p:nvCxnSpPr>
          <p:spPr>
            <a:xfrm>
              <a:off x="179870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5" name="Google Shape;9215;p24"/>
            <p:cNvCxnSpPr/>
            <p:nvPr/>
          </p:nvCxnSpPr>
          <p:spPr>
            <a:xfrm>
              <a:off x="180206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6" name="Google Shape;9216;p24"/>
            <p:cNvCxnSpPr/>
            <p:nvPr/>
          </p:nvCxnSpPr>
          <p:spPr>
            <a:xfrm>
              <a:off x="180542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7" name="Google Shape;9217;p24"/>
            <p:cNvCxnSpPr/>
            <p:nvPr/>
          </p:nvCxnSpPr>
          <p:spPr>
            <a:xfrm>
              <a:off x="180879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8" name="Google Shape;9218;p24"/>
            <p:cNvCxnSpPr/>
            <p:nvPr/>
          </p:nvCxnSpPr>
          <p:spPr>
            <a:xfrm>
              <a:off x="181215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9" name="Google Shape;9219;p24"/>
            <p:cNvCxnSpPr/>
            <p:nvPr/>
          </p:nvCxnSpPr>
          <p:spPr>
            <a:xfrm>
              <a:off x="181551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0" name="Google Shape;9220;p24"/>
            <p:cNvCxnSpPr/>
            <p:nvPr/>
          </p:nvCxnSpPr>
          <p:spPr>
            <a:xfrm>
              <a:off x="181887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1" name="Google Shape;9221;p24"/>
            <p:cNvCxnSpPr/>
            <p:nvPr/>
          </p:nvCxnSpPr>
          <p:spPr>
            <a:xfrm>
              <a:off x="182223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2" name="Google Shape;9222;p24"/>
            <p:cNvCxnSpPr/>
            <p:nvPr/>
          </p:nvCxnSpPr>
          <p:spPr>
            <a:xfrm>
              <a:off x="182560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3" name="Google Shape;9223;p24"/>
            <p:cNvCxnSpPr/>
            <p:nvPr/>
          </p:nvCxnSpPr>
          <p:spPr>
            <a:xfrm>
              <a:off x="182896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4" name="Google Shape;9224;p24"/>
            <p:cNvCxnSpPr/>
            <p:nvPr/>
          </p:nvCxnSpPr>
          <p:spPr>
            <a:xfrm>
              <a:off x="183232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5" name="Google Shape;9225;p24"/>
            <p:cNvCxnSpPr/>
            <p:nvPr/>
          </p:nvCxnSpPr>
          <p:spPr>
            <a:xfrm>
              <a:off x="183568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6" name="Google Shape;9226;p24"/>
            <p:cNvCxnSpPr/>
            <p:nvPr/>
          </p:nvCxnSpPr>
          <p:spPr>
            <a:xfrm>
              <a:off x="13794175" y="-45663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7" name="Google Shape;9227;p24"/>
            <p:cNvCxnSpPr/>
            <p:nvPr/>
          </p:nvCxnSpPr>
          <p:spPr>
            <a:xfrm>
              <a:off x="13794175" y="-4534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8" name="Google Shape;9228;p24"/>
            <p:cNvCxnSpPr/>
            <p:nvPr/>
          </p:nvCxnSpPr>
          <p:spPr>
            <a:xfrm>
              <a:off x="13794175" y="-450264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9" name="Google Shape;9229;p24"/>
            <p:cNvCxnSpPr/>
            <p:nvPr/>
          </p:nvCxnSpPr>
          <p:spPr>
            <a:xfrm>
              <a:off x="13794175" y="-4470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0" name="Google Shape;9230;p24"/>
            <p:cNvCxnSpPr/>
            <p:nvPr/>
          </p:nvCxnSpPr>
          <p:spPr>
            <a:xfrm>
              <a:off x="13794175" y="-4438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1" name="Google Shape;9231;p24"/>
            <p:cNvCxnSpPr/>
            <p:nvPr/>
          </p:nvCxnSpPr>
          <p:spPr>
            <a:xfrm>
              <a:off x="13794175" y="-4407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2" name="Google Shape;9232;p24"/>
            <p:cNvCxnSpPr/>
            <p:nvPr/>
          </p:nvCxnSpPr>
          <p:spPr>
            <a:xfrm>
              <a:off x="13794175" y="-4375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3" name="Google Shape;9233;p24"/>
            <p:cNvCxnSpPr/>
            <p:nvPr/>
          </p:nvCxnSpPr>
          <p:spPr>
            <a:xfrm>
              <a:off x="13794175" y="-434328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4" name="Google Shape;9234;p24"/>
            <p:cNvCxnSpPr/>
            <p:nvPr/>
          </p:nvCxnSpPr>
          <p:spPr>
            <a:xfrm>
              <a:off x="13794175" y="-4311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5" name="Google Shape;9235;p24"/>
            <p:cNvCxnSpPr/>
            <p:nvPr/>
          </p:nvCxnSpPr>
          <p:spPr>
            <a:xfrm>
              <a:off x="13794175" y="-427953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6" name="Google Shape;9236;p24"/>
            <p:cNvCxnSpPr/>
            <p:nvPr/>
          </p:nvCxnSpPr>
          <p:spPr>
            <a:xfrm>
              <a:off x="13794175" y="-424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7" name="Google Shape;9237;p24"/>
            <p:cNvCxnSpPr/>
            <p:nvPr/>
          </p:nvCxnSpPr>
          <p:spPr>
            <a:xfrm>
              <a:off x="13794175" y="-421579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8" name="Google Shape;9238;p24"/>
            <p:cNvCxnSpPr/>
            <p:nvPr/>
          </p:nvCxnSpPr>
          <p:spPr>
            <a:xfrm>
              <a:off x="13794175" y="-4183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9" name="Google Shape;9239;p24"/>
            <p:cNvCxnSpPr/>
            <p:nvPr/>
          </p:nvCxnSpPr>
          <p:spPr>
            <a:xfrm>
              <a:off x="13794175" y="-4152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0" name="Google Shape;9240;p24"/>
            <p:cNvCxnSpPr/>
            <p:nvPr/>
          </p:nvCxnSpPr>
          <p:spPr>
            <a:xfrm>
              <a:off x="13794175" y="-4120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1" name="Google Shape;9241;p24"/>
            <p:cNvCxnSpPr/>
            <p:nvPr/>
          </p:nvCxnSpPr>
          <p:spPr>
            <a:xfrm>
              <a:off x="13794175" y="-40882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2" name="Google Shape;9242;p24"/>
            <p:cNvCxnSpPr/>
            <p:nvPr/>
          </p:nvCxnSpPr>
          <p:spPr>
            <a:xfrm>
              <a:off x="13794175" y="-40564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3" name="Google Shape;9243;p24"/>
            <p:cNvCxnSpPr/>
            <p:nvPr/>
          </p:nvCxnSpPr>
          <p:spPr>
            <a:xfrm>
              <a:off x="13794175" y="-40245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4" name="Google Shape;9244;p24"/>
            <p:cNvCxnSpPr/>
            <p:nvPr/>
          </p:nvCxnSpPr>
          <p:spPr>
            <a:xfrm>
              <a:off x="13794175" y="-39926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5" name="Google Shape;9245;p24"/>
            <p:cNvCxnSpPr/>
            <p:nvPr/>
          </p:nvCxnSpPr>
          <p:spPr>
            <a:xfrm>
              <a:off x="13794175" y="-39608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6" name="Google Shape;9246;p24"/>
            <p:cNvCxnSpPr/>
            <p:nvPr/>
          </p:nvCxnSpPr>
          <p:spPr>
            <a:xfrm>
              <a:off x="13794175" y="-39289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7" name="Google Shape;9247;p24"/>
            <p:cNvCxnSpPr/>
            <p:nvPr/>
          </p:nvCxnSpPr>
          <p:spPr>
            <a:xfrm>
              <a:off x="13794175" y="-38970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8" name="Google Shape;9248;p24"/>
            <p:cNvCxnSpPr/>
            <p:nvPr/>
          </p:nvCxnSpPr>
          <p:spPr>
            <a:xfrm>
              <a:off x="13794175" y="-386519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9" name="Google Shape;9249;p24"/>
            <p:cNvCxnSpPr/>
            <p:nvPr/>
          </p:nvCxnSpPr>
          <p:spPr>
            <a:xfrm>
              <a:off x="13794175" y="-38333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0" name="Google Shape;9250;p24"/>
            <p:cNvCxnSpPr/>
            <p:nvPr/>
          </p:nvCxnSpPr>
          <p:spPr>
            <a:xfrm>
              <a:off x="13794175" y="-3801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1" name="Google Shape;9251;p24"/>
            <p:cNvCxnSpPr/>
            <p:nvPr/>
          </p:nvCxnSpPr>
          <p:spPr>
            <a:xfrm>
              <a:off x="13794175" y="-37695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2" name="Google Shape;9252;p24"/>
            <p:cNvCxnSpPr/>
            <p:nvPr/>
          </p:nvCxnSpPr>
          <p:spPr>
            <a:xfrm>
              <a:off x="13794175" y="-3737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3" name="Google Shape;9253;p24"/>
            <p:cNvCxnSpPr/>
            <p:nvPr/>
          </p:nvCxnSpPr>
          <p:spPr>
            <a:xfrm>
              <a:off x="13794175" y="-37058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4" name="Google Shape;9254;p24"/>
            <p:cNvCxnSpPr/>
            <p:nvPr/>
          </p:nvCxnSpPr>
          <p:spPr>
            <a:xfrm>
              <a:off x="13794175" y="-3673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5" name="Google Shape;9255;p24"/>
            <p:cNvCxnSpPr/>
            <p:nvPr/>
          </p:nvCxnSpPr>
          <p:spPr>
            <a:xfrm>
              <a:off x="13794175" y="-36420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6" name="Google Shape;9256;p24"/>
            <p:cNvCxnSpPr/>
            <p:nvPr/>
          </p:nvCxnSpPr>
          <p:spPr>
            <a:xfrm>
              <a:off x="13794175" y="-3610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7" name="Google Shape;9257;p24"/>
            <p:cNvCxnSpPr/>
            <p:nvPr/>
          </p:nvCxnSpPr>
          <p:spPr>
            <a:xfrm>
              <a:off x="13794175" y="-35783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8" name="Google Shape;9258;p24"/>
            <p:cNvCxnSpPr/>
            <p:nvPr/>
          </p:nvCxnSpPr>
          <p:spPr>
            <a:xfrm>
              <a:off x="13794175" y="-35464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9" name="Google Shape;9259;p24"/>
            <p:cNvCxnSpPr/>
            <p:nvPr/>
          </p:nvCxnSpPr>
          <p:spPr>
            <a:xfrm>
              <a:off x="13794175" y="-3514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0" name="Google Shape;9260;p24"/>
            <p:cNvCxnSpPr/>
            <p:nvPr/>
          </p:nvCxnSpPr>
          <p:spPr>
            <a:xfrm>
              <a:off x="13794175" y="-34827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1" name="Google Shape;9261;p24"/>
            <p:cNvCxnSpPr/>
            <p:nvPr/>
          </p:nvCxnSpPr>
          <p:spPr>
            <a:xfrm>
              <a:off x="13794175" y="-3450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2" name="Google Shape;9262;p24"/>
            <p:cNvCxnSpPr/>
            <p:nvPr/>
          </p:nvCxnSpPr>
          <p:spPr>
            <a:xfrm>
              <a:off x="13794175" y="-34189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3" name="Google Shape;9263;p24"/>
            <p:cNvCxnSpPr/>
            <p:nvPr/>
          </p:nvCxnSpPr>
          <p:spPr>
            <a:xfrm>
              <a:off x="13794175" y="-3387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4" name="Google Shape;9264;p24"/>
            <p:cNvCxnSpPr/>
            <p:nvPr/>
          </p:nvCxnSpPr>
          <p:spPr>
            <a:xfrm>
              <a:off x="13794175" y="-335523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5" name="Google Shape;9265;p24"/>
            <p:cNvCxnSpPr/>
            <p:nvPr/>
          </p:nvCxnSpPr>
          <p:spPr>
            <a:xfrm>
              <a:off x="13794175" y="-3323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6" name="Google Shape;9266;p24"/>
            <p:cNvCxnSpPr/>
            <p:nvPr/>
          </p:nvCxnSpPr>
          <p:spPr>
            <a:xfrm>
              <a:off x="13794175" y="-329148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7" name="Google Shape;9267;p24"/>
            <p:cNvCxnSpPr/>
            <p:nvPr/>
          </p:nvCxnSpPr>
          <p:spPr>
            <a:xfrm>
              <a:off x="13794175" y="-32596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8" name="Google Shape;9268;p24"/>
            <p:cNvCxnSpPr/>
            <p:nvPr/>
          </p:nvCxnSpPr>
          <p:spPr>
            <a:xfrm>
              <a:off x="13794175" y="-322774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9" name="Google Shape;9269;p24"/>
            <p:cNvCxnSpPr/>
            <p:nvPr/>
          </p:nvCxnSpPr>
          <p:spPr>
            <a:xfrm>
              <a:off x="13794175" y="-31958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0" name="Google Shape;9270;p24"/>
            <p:cNvCxnSpPr/>
            <p:nvPr/>
          </p:nvCxnSpPr>
          <p:spPr>
            <a:xfrm>
              <a:off x="13794175" y="-3163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1" name="Google Shape;9271;p24"/>
            <p:cNvCxnSpPr/>
            <p:nvPr/>
          </p:nvCxnSpPr>
          <p:spPr>
            <a:xfrm>
              <a:off x="13794175" y="-31321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2" name="Google Shape;9272;p24"/>
            <p:cNvCxnSpPr/>
            <p:nvPr/>
          </p:nvCxnSpPr>
          <p:spPr>
            <a:xfrm>
              <a:off x="13794175" y="-31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3" name="Google Shape;9273;p24"/>
            <p:cNvCxnSpPr/>
            <p:nvPr/>
          </p:nvCxnSpPr>
          <p:spPr>
            <a:xfrm>
              <a:off x="13794175" y="-306837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4" name="Google Shape;9274;p24"/>
            <p:cNvCxnSpPr/>
            <p:nvPr/>
          </p:nvCxnSpPr>
          <p:spPr>
            <a:xfrm>
              <a:off x="13794175" y="-3036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5" name="Google Shape;9275;p24"/>
            <p:cNvCxnSpPr/>
            <p:nvPr/>
          </p:nvCxnSpPr>
          <p:spPr>
            <a:xfrm>
              <a:off x="13794175" y="-300463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6" name="Google Shape;9276;p24"/>
            <p:cNvCxnSpPr/>
            <p:nvPr/>
          </p:nvCxnSpPr>
          <p:spPr>
            <a:xfrm>
              <a:off x="13794175" y="-2972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7" name="Google Shape;9277;p24"/>
            <p:cNvCxnSpPr/>
            <p:nvPr/>
          </p:nvCxnSpPr>
          <p:spPr>
            <a:xfrm>
              <a:off x="13794175" y="-29408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8" name="Google Shape;9278;p24"/>
            <p:cNvCxnSpPr/>
            <p:nvPr/>
          </p:nvCxnSpPr>
          <p:spPr>
            <a:xfrm>
              <a:off x="13794175" y="-29090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9" name="Google Shape;9279;p24"/>
            <p:cNvCxnSpPr/>
            <p:nvPr/>
          </p:nvCxnSpPr>
          <p:spPr>
            <a:xfrm>
              <a:off x="13794175" y="-2877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0" name="Google Shape;9280;p24"/>
            <p:cNvCxnSpPr/>
            <p:nvPr/>
          </p:nvCxnSpPr>
          <p:spPr>
            <a:xfrm>
              <a:off x="13794175" y="-28444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1" name="Google Shape;9281;p24"/>
            <p:cNvCxnSpPr/>
            <p:nvPr/>
          </p:nvCxnSpPr>
          <p:spPr>
            <a:xfrm>
              <a:off x="13794175" y="-28125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2" name="Google Shape;9282;p24"/>
            <p:cNvCxnSpPr/>
            <p:nvPr/>
          </p:nvCxnSpPr>
          <p:spPr>
            <a:xfrm>
              <a:off x="13794175" y="-27806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3" name="Google Shape;9283;p24"/>
            <p:cNvCxnSpPr/>
            <p:nvPr/>
          </p:nvCxnSpPr>
          <p:spPr>
            <a:xfrm>
              <a:off x="13794175" y="-2748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4" name="Google Shape;9284;p24"/>
            <p:cNvCxnSpPr/>
            <p:nvPr/>
          </p:nvCxnSpPr>
          <p:spPr>
            <a:xfrm>
              <a:off x="13794175" y="-2716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5" name="Google Shape;9285;p24"/>
            <p:cNvCxnSpPr/>
            <p:nvPr/>
          </p:nvCxnSpPr>
          <p:spPr>
            <a:xfrm>
              <a:off x="13794175" y="-2685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6" name="Google Shape;9286;p24"/>
            <p:cNvCxnSpPr/>
            <p:nvPr/>
          </p:nvCxnSpPr>
          <p:spPr>
            <a:xfrm>
              <a:off x="13794175" y="-265318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7" name="Google Shape;9287;p24"/>
            <p:cNvCxnSpPr/>
            <p:nvPr/>
          </p:nvCxnSpPr>
          <p:spPr>
            <a:xfrm>
              <a:off x="13794175" y="-2621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8" name="Google Shape;9288;p24"/>
            <p:cNvCxnSpPr/>
            <p:nvPr/>
          </p:nvCxnSpPr>
          <p:spPr>
            <a:xfrm>
              <a:off x="13794175" y="-258943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9" name="Google Shape;9289;p24"/>
            <p:cNvCxnSpPr/>
            <p:nvPr/>
          </p:nvCxnSpPr>
          <p:spPr>
            <a:xfrm>
              <a:off x="13794175" y="-2557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0" name="Google Shape;9290;p24"/>
            <p:cNvCxnSpPr/>
            <p:nvPr/>
          </p:nvCxnSpPr>
          <p:spPr>
            <a:xfrm>
              <a:off x="13794175" y="-2525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1" name="Google Shape;9291;p24"/>
            <p:cNvCxnSpPr/>
            <p:nvPr/>
          </p:nvCxnSpPr>
          <p:spPr>
            <a:xfrm>
              <a:off x="13794175" y="-2493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2" name="Google Shape;9292;p24"/>
            <p:cNvCxnSpPr/>
            <p:nvPr/>
          </p:nvCxnSpPr>
          <p:spPr>
            <a:xfrm>
              <a:off x="13794175" y="-2461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3" name="Google Shape;9293;p24"/>
            <p:cNvCxnSpPr/>
            <p:nvPr/>
          </p:nvCxnSpPr>
          <p:spPr>
            <a:xfrm>
              <a:off x="13794175" y="-2430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4" name="Google Shape;9294;p24"/>
            <p:cNvCxnSpPr/>
            <p:nvPr/>
          </p:nvCxnSpPr>
          <p:spPr>
            <a:xfrm>
              <a:off x="13794175" y="-2398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5" name="Google Shape;9295;p24"/>
            <p:cNvCxnSpPr/>
            <p:nvPr/>
          </p:nvCxnSpPr>
          <p:spPr>
            <a:xfrm>
              <a:off x="13794175" y="-23663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6" name="Google Shape;9296;p24"/>
            <p:cNvCxnSpPr/>
            <p:nvPr/>
          </p:nvCxnSpPr>
          <p:spPr>
            <a:xfrm>
              <a:off x="13794175" y="-2334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7" name="Google Shape;9297;p24"/>
            <p:cNvCxnSpPr/>
            <p:nvPr/>
          </p:nvCxnSpPr>
          <p:spPr>
            <a:xfrm>
              <a:off x="13794175" y="-23025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8" name="Google Shape;9298;p24"/>
            <p:cNvCxnSpPr/>
            <p:nvPr/>
          </p:nvCxnSpPr>
          <p:spPr>
            <a:xfrm>
              <a:off x="13794175" y="-2270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9" name="Google Shape;9299;p24"/>
            <p:cNvCxnSpPr/>
            <p:nvPr/>
          </p:nvCxnSpPr>
          <p:spPr>
            <a:xfrm>
              <a:off x="13794175" y="-22388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0" name="Google Shape;9300;p24"/>
            <p:cNvCxnSpPr/>
            <p:nvPr/>
          </p:nvCxnSpPr>
          <p:spPr>
            <a:xfrm>
              <a:off x="13794175" y="-2206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1" name="Google Shape;9301;p24"/>
            <p:cNvCxnSpPr/>
            <p:nvPr/>
          </p:nvCxnSpPr>
          <p:spPr>
            <a:xfrm>
              <a:off x="13794175" y="-21750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2" name="Google Shape;9302;p24"/>
            <p:cNvCxnSpPr/>
            <p:nvPr/>
          </p:nvCxnSpPr>
          <p:spPr>
            <a:xfrm>
              <a:off x="13794175" y="-21432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3" name="Google Shape;9303;p24"/>
            <p:cNvCxnSpPr/>
            <p:nvPr/>
          </p:nvCxnSpPr>
          <p:spPr>
            <a:xfrm>
              <a:off x="13794175" y="-21113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4" name="Google Shape;9304;p24"/>
            <p:cNvCxnSpPr/>
            <p:nvPr/>
          </p:nvCxnSpPr>
          <p:spPr>
            <a:xfrm>
              <a:off x="13794175" y="-20794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5" name="Google Shape;9305;p24"/>
            <p:cNvCxnSpPr/>
            <p:nvPr/>
          </p:nvCxnSpPr>
          <p:spPr>
            <a:xfrm>
              <a:off x="13794175" y="-20476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6" name="Google Shape;9306;p24"/>
            <p:cNvCxnSpPr/>
            <p:nvPr/>
          </p:nvCxnSpPr>
          <p:spPr>
            <a:xfrm>
              <a:off x="13794175" y="-20157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7" name="Google Shape;9307;p24"/>
            <p:cNvCxnSpPr/>
            <p:nvPr/>
          </p:nvCxnSpPr>
          <p:spPr>
            <a:xfrm>
              <a:off x="13794175" y="-19838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8" name="Google Shape;9308;p24"/>
            <p:cNvCxnSpPr/>
            <p:nvPr/>
          </p:nvCxnSpPr>
          <p:spPr>
            <a:xfrm>
              <a:off x="13794175" y="-19519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9" name="Google Shape;9309;p24"/>
            <p:cNvCxnSpPr/>
            <p:nvPr/>
          </p:nvCxnSpPr>
          <p:spPr>
            <a:xfrm>
              <a:off x="13794175" y="-19201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0" name="Google Shape;9310;p24"/>
            <p:cNvCxnSpPr/>
            <p:nvPr/>
          </p:nvCxnSpPr>
          <p:spPr>
            <a:xfrm>
              <a:off x="13794175" y="-18882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1" name="Google Shape;9311;p24"/>
            <p:cNvCxnSpPr/>
            <p:nvPr/>
          </p:nvCxnSpPr>
          <p:spPr>
            <a:xfrm>
              <a:off x="13794175" y="-18563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2" name="Google Shape;9312;p24"/>
            <p:cNvCxnSpPr/>
            <p:nvPr/>
          </p:nvCxnSpPr>
          <p:spPr>
            <a:xfrm>
              <a:off x="13794175" y="-18244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3" name="Google Shape;9313;p24"/>
            <p:cNvCxnSpPr/>
            <p:nvPr/>
          </p:nvCxnSpPr>
          <p:spPr>
            <a:xfrm>
              <a:off x="13794175" y="-17926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4" name="Google Shape;9314;p24"/>
            <p:cNvCxnSpPr/>
            <p:nvPr/>
          </p:nvCxnSpPr>
          <p:spPr>
            <a:xfrm>
              <a:off x="13794175" y="-17607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5" name="Google Shape;9315;p24"/>
            <p:cNvCxnSpPr/>
            <p:nvPr/>
          </p:nvCxnSpPr>
          <p:spPr>
            <a:xfrm>
              <a:off x="13794175" y="-17288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6" name="Google Shape;9316;p24"/>
            <p:cNvCxnSpPr/>
            <p:nvPr/>
          </p:nvCxnSpPr>
          <p:spPr>
            <a:xfrm>
              <a:off x="13794175" y="-16970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7" name="Google Shape;9317;p24"/>
            <p:cNvCxnSpPr/>
            <p:nvPr/>
          </p:nvCxnSpPr>
          <p:spPr>
            <a:xfrm>
              <a:off x="13794175" y="-16651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8" name="Google Shape;9318;p24"/>
            <p:cNvCxnSpPr/>
            <p:nvPr/>
          </p:nvCxnSpPr>
          <p:spPr>
            <a:xfrm>
              <a:off x="13794175" y="-16332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9" name="Google Shape;9319;p24"/>
            <p:cNvCxnSpPr/>
            <p:nvPr/>
          </p:nvCxnSpPr>
          <p:spPr>
            <a:xfrm>
              <a:off x="13794175" y="-16013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0" name="Google Shape;9320;p24"/>
            <p:cNvCxnSpPr/>
            <p:nvPr/>
          </p:nvCxnSpPr>
          <p:spPr>
            <a:xfrm>
              <a:off x="13794175" y="-1569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1" name="Google Shape;9321;p24"/>
            <p:cNvCxnSpPr/>
            <p:nvPr/>
          </p:nvCxnSpPr>
          <p:spPr>
            <a:xfrm>
              <a:off x="13794175" y="-15376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2" name="Google Shape;9322;p24"/>
            <p:cNvCxnSpPr/>
            <p:nvPr/>
          </p:nvCxnSpPr>
          <p:spPr>
            <a:xfrm>
              <a:off x="13794175" y="-1505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3" name="Google Shape;9323;p24"/>
            <p:cNvCxnSpPr/>
            <p:nvPr/>
          </p:nvCxnSpPr>
          <p:spPr>
            <a:xfrm>
              <a:off x="13794175" y="-1473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4" name="Google Shape;9324;p24"/>
            <p:cNvCxnSpPr/>
            <p:nvPr/>
          </p:nvCxnSpPr>
          <p:spPr>
            <a:xfrm>
              <a:off x="13794175" y="-1442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5" name="Google Shape;9325;p24"/>
            <p:cNvCxnSpPr/>
            <p:nvPr/>
          </p:nvCxnSpPr>
          <p:spPr>
            <a:xfrm>
              <a:off x="13794175" y="-1410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6" name="Google Shape;9326;p24"/>
            <p:cNvCxnSpPr/>
            <p:nvPr/>
          </p:nvCxnSpPr>
          <p:spPr>
            <a:xfrm>
              <a:off x="13794175" y="-13782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7" name="Google Shape;9327;p24"/>
            <p:cNvCxnSpPr/>
            <p:nvPr/>
          </p:nvCxnSpPr>
          <p:spPr>
            <a:xfrm>
              <a:off x="13794175" y="-1346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8" name="Google Shape;9328;p24"/>
            <p:cNvCxnSpPr/>
            <p:nvPr/>
          </p:nvCxnSpPr>
          <p:spPr>
            <a:xfrm>
              <a:off x="13794175" y="-131453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9" name="Google Shape;9329;p24"/>
            <p:cNvCxnSpPr/>
            <p:nvPr/>
          </p:nvCxnSpPr>
          <p:spPr>
            <a:xfrm>
              <a:off x="13794175" y="-1282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0" name="Google Shape;9330;p24"/>
            <p:cNvCxnSpPr/>
            <p:nvPr/>
          </p:nvCxnSpPr>
          <p:spPr>
            <a:xfrm>
              <a:off x="13794175" y="-125078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1" name="Google Shape;9331;p24"/>
            <p:cNvCxnSpPr/>
            <p:nvPr/>
          </p:nvCxnSpPr>
          <p:spPr>
            <a:xfrm>
              <a:off x="13794175" y="-1218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2" name="Google Shape;9332;p24"/>
            <p:cNvCxnSpPr/>
            <p:nvPr/>
          </p:nvCxnSpPr>
          <p:spPr>
            <a:xfrm>
              <a:off x="13794175" y="-1187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3" name="Google Shape;9333;p24"/>
            <p:cNvCxnSpPr/>
            <p:nvPr/>
          </p:nvCxnSpPr>
          <p:spPr>
            <a:xfrm>
              <a:off x="13794175" y="-1155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4" name="Google Shape;9334;p24"/>
            <p:cNvCxnSpPr/>
            <p:nvPr/>
          </p:nvCxnSpPr>
          <p:spPr>
            <a:xfrm>
              <a:off x="13794175" y="-1122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5" name="Google Shape;9335;p24"/>
            <p:cNvCxnSpPr/>
            <p:nvPr/>
          </p:nvCxnSpPr>
          <p:spPr>
            <a:xfrm>
              <a:off x="13794175" y="-109057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6" name="Google Shape;9336;p24"/>
            <p:cNvCxnSpPr/>
            <p:nvPr/>
          </p:nvCxnSpPr>
          <p:spPr>
            <a:xfrm>
              <a:off x="13794175" y="-1058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7" name="Google Shape;9337;p24"/>
            <p:cNvCxnSpPr/>
            <p:nvPr/>
          </p:nvCxnSpPr>
          <p:spPr>
            <a:xfrm>
              <a:off x="13794175" y="-10268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8" name="Google Shape;9338;p24"/>
            <p:cNvCxnSpPr/>
            <p:nvPr/>
          </p:nvCxnSpPr>
          <p:spPr>
            <a:xfrm>
              <a:off x="13794175" y="-994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9" name="Google Shape;9339;p24"/>
            <p:cNvCxnSpPr/>
            <p:nvPr/>
          </p:nvCxnSpPr>
          <p:spPr>
            <a:xfrm>
              <a:off x="13794175" y="-9630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0" name="Google Shape;9340;p24"/>
            <p:cNvCxnSpPr/>
            <p:nvPr/>
          </p:nvCxnSpPr>
          <p:spPr>
            <a:xfrm>
              <a:off x="13794175" y="-931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1" name="Google Shape;9341;p24"/>
            <p:cNvCxnSpPr/>
            <p:nvPr/>
          </p:nvCxnSpPr>
          <p:spPr>
            <a:xfrm>
              <a:off x="13794175" y="-8993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2" name="Google Shape;9342;p24"/>
            <p:cNvCxnSpPr/>
            <p:nvPr/>
          </p:nvCxnSpPr>
          <p:spPr>
            <a:xfrm>
              <a:off x="13794175" y="-86746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3" name="Google Shape;9343;p24"/>
            <p:cNvCxnSpPr/>
            <p:nvPr/>
          </p:nvCxnSpPr>
          <p:spPr>
            <a:xfrm>
              <a:off x="13794175" y="-835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4" name="Google Shape;9344;p24"/>
            <p:cNvCxnSpPr/>
            <p:nvPr/>
          </p:nvCxnSpPr>
          <p:spPr>
            <a:xfrm>
              <a:off x="13794175" y="-80372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5" name="Google Shape;9345;p24"/>
            <p:cNvCxnSpPr/>
            <p:nvPr/>
          </p:nvCxnSpPr>
          <p:spPr>
            <a:xfrm>
              <a:off x="13794175" y="-771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6" name="Google Shape;9346;p24"/>
            <p:cNvCxnSpPr/>
            <p:nvPr/>
          </p:nvCxnSpPr>
          <p:spPr>
            <a:xfrm>
              <a:off x="13794175" y="-7399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7" name="Google Shape;9347;p24"/>
            <p:cNvCxnSpPr/>
            <p:nvPr/>
          </p:nvCxnSpPr>
          <p:spPr>
            <a:xfrm>
              <a:off x="13794175" y="-708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8" name="Google Shape;9348;p24"/>
            <p:cNvCxnSpPr/>
            <p:nvPr/>
          </p:nvCxnSpPr>
          <p:spPr>
            <a:xfrm>
              <a:off x="13794175" y="-6762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9" name="Google Shape;9349;p24"/>
            <p:cNvCxnSpPr/>
            <p:nvPr/>
          </p:nvCxnSpPr>
          <p:spPr>
            <a:xfrm>
              <a:off x="13794175" y="-644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0" name="Google Shape;9350;p24"/>
            <p:cNvCxnSpPr/>
            <p:nvPr/>
          </p:nvCxnSpPr>
          <p:spPr>
            <a:xfrm>
              <a:off x="13794175" y="-6124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1" name="Google Shape;9351;p24"/>
            <p:cNvCxnSpPr/>
            <p:nvPr/>
          </p:nvCxnSpPr>
          <p:spPr>
            <a:xfrm>
              <a:off x="13794175" y="-580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2" name="Google Shape;9352;p24"/>
            <p:cNvCxnSpPr/>
            <p:nvPr/>
          </p:nvCxnSpPr>
          <p:spPr>
            <a:xfrm>
              <a:off x="13794175" y="-5487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3" name="Google Shape;9353;p24"/>
            <p:cNvCxnSpPr/>
            <p:nvPr/>
          </p:nvCxnSpPr>
          <p:spPr>
            <a:xfrm>
              <a:off x="13794175" y="-51686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4" name="Google Shape;9354;p24"/>
            <p:cNvCxnSpPr/>
            <p:nvPr/>
          </p:nvCxnSpPr>
          <p:spPr>
            <a:xfrm>
              <a:off x="13794175" y="-484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5" name="Google Shape;9355;p24"/>
            <p:cNvCxnSpPr/>
            <p:nvPr/>
          </p:nvCxnSpPr>
          <p:spPr>
            <a:xfrm>
              <a:off x="13794175" y="-45312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6" name="Google Shape;9356;p24"/>
            <p:cNvCxnSpPr/>
            <p:nvPr/>
          </p:nvCxnSpPr>
          <p:spPr>
            <a:xfrm>
              <a:off x="13794175" y="-421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7" name="Google Shape;9357;p24"/>
            <p:cNvCxnSpPr/>
            <p:nvPr/>
          </p:nvCxnSpPr>
          <p:spPr>
            <a:xfrm>
              <a:off x="13794175" y="-3893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8" name="Google Shape;9358;p24"/>
            <p:cNvCxnSpPr/>
            <p:nvPr/>
          </p:nvCxnSpPr>
          <p:spPr>
            <a:xfrm>
              <a:off x="13794175" y="-357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9" name="Google Shape;9359;p24"/>
            <p:cNvCxnSpPr/>
            <p:nvPr/>
          </p:nvCxnSpPr>
          <p:spPr>
            <a:xfrm>
              <a:off x="13794175" y="-3256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0" name="Google Shape;9360;p24"/>
            <p:cNvCxnSpPr/>
            <p:nvPr/>
          </p:nvCxnSpPr>
          <p:spPr>
            <a:xfrm>
              <a:off x="13794175" y="-293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1" name="Google Shape;9361;p24"/>
            <p:cNvCxnSpPr/>
            <p:nvPr/>
          </p:nvCxnSpPr>
          <p:spPr>
            <a:xfrm>
              <a:off x="13794175" y="-2618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2" name="Google Shape;9362;p24"/>
            <p:cNvCxnSpPr/>
            <p:nvPr/>
          </p:nvCxnSpPr>
          <p:spPr>
            <a:xfrm>
              <a:off x="13794175" y="-23001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3" name="Google Shape;9363;p24"/>
            <p:cNvCxnSpPr/>
            <p:nvPr/>
          </p:nvCxnSpPr>
          <p:spPr>
            <a:xfrm>
              <a:off x="13794175" y="-198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4" name="Google Shape;9364;p24"/>
            <p:cNvCxnSpPr/>
            <p:nvPr/>
          </p:nvCxnSpPr>
          <p:spPr>
            <a:xfrm>
              <a:off x="13794175" y="-16626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5" name="Google Shape;9365;p24"/>
            <p:cNvCxnSpPr/>
            <p:nvPr/>
          </p:nvCxnSpPr>
          <p:spPr>
            <a:xfrm>
              <a:off x="13794175" y="-1343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6" name="Google Shape;9366;p24"/>
            <p:cNvCxnSpPr/>
            <p:nvPr/>
          </p:nvCxnSpPr>
          <p:spPr>
            <a:xfrm>
              <a:off x="13794175" y="-10252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7" name="Google Shape;9367;p24"/>
            <p:cNvCxnSpPr/>
            <p:nvPr/>
          </p:nvCxnSpPr>
          <p:spPr>
            <a:xfrm>
              <a:off x="13794175" y="-706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8" name="Google Shape;9368;p24"/>
            <p:cNvCxnSpPr/>
            <p:nvPr/>
          </p:nvCxnSpPr>
          <p:spPr>
            <a:xfrm>
              <a:off x="13794175" y="-387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9" name="Google Shape;9369;p24"/>
            <p:cNvCxnSpPr/>
            <p:nvPr/>
          </p:nvCxnSpPr>
          <p:spPr>
            <a:xfrm>
              <a:off x="13794175" y="-69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0" name="Google Shape;9370;p24"/>
            <p:cNvCxnSpPr/>
            <p:nvPr/>
          </p:nvCxnSpPr>
          <p:spPr>
            <a:xfrm>
              <a:off x="13794175" y="24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1" name="Google Shape;9371;p24"/>
            <p:cNvCxnSpPr/>
            <p:nvPr/>
          </p:nvCxnSpPr>
          <p:spPr>
            <a:xfrm>
              <a:off x="13794175" y="568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2" name="Google Shape;9372;p24"/>
            <p:cNvCxnSpPr/>
            <p:nvPr/>
          </p:nvCxnSpPr>
          <p:spPr>
            <a:xfrm>
              <a:off x="13794175" y="88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3" name="Google Shape;9373;p24"/>
            <p:cNvCxnSpPr/>
            <p:nvPr/>
          </p:nvCxnSpPr>
          <p:spPr>
            <a:xfrm>
              <a:off x="13794175" y="1205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4" name="Google Shape;9374;p24"/>
            <p:cNvCxnSpPr/>
            <p:nvPr/>
          </p:nvCxnSpPr>
          <p:spPr>
            <a:xfrm>
              <a:off x="13794175" y="152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5" name="Google Shape;9375;p24"/>
            <p:cNvCxnSpPr/>
            <p:nvPr/>
          </p:nvCxnSpPr>
          <p:spPr>
            <a:xfrm>
              <a:off x="13794175" y="1843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6" name="Google Shape;9376;p24"/>
            <p:cNvCxnSpPr/>
            <p:nvPr/>
          </p:nvCxnSpPr>
          <p:spPr>
            <a:xfrm>
              <a:off x="13794175" y="216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7" name="Google Shape;9377;p24"/>
            <p:cNvCxnSpPr/>
            <p:nvPr/>
          </p:nvCxnSpPr>
          <p:spPr>
            <a:xfrm>
              <a:off x="13794175" y="248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8" name="Google Shape;9378;p24"/>
            <p:cNvCxnSpPr/>
            <p:nvPr/>
          </p:nvCxnSpPr>
          <p:spPr>
            <a:xfrm>
              <a:off x="13794175" y="279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9" name="Google Shape;9379;p24"/>
            <p:cNvCxnSpPr/>
            <p:nvPr/>
          </p:nvCxnSpPr>
          <p:spPr>
            <a:xfrm>
              <a:off x="13794175" y="311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0" name="Google Shape;9380;p24"/>
            <p:cNvCxnSpPr/>
            <p:nvPr/>
          </p:nvCxnSpPr>
          <p:spPr>
            <a:xfrm>
              <a:off x="13794175" y="343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1" name="Google Shape;9381;p24"/>
            <p:cNvCxnSpPr/>
            <p:nvPr/>
          </p:nvCxnSpPr>
          <p:spPr>
            <a:xfrm>
              <a:off x="13794175" y="375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2" name="Google Shape;9382;p24"/>
            <p:cNvCxnSpPr/>
            <p:nvPr/>
          </p:nvCxnSpPr>
          <p:spPr>
            <a:xfrm>
              <a:off x="13794175" y="4074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3" name="Google Shape;9383;p24"/>
            <p:cNvCxnSpPr/>
            <p:nvPr/>
          </p:nvCxnSpPr>
          <p:spPr>
            <a:xfrm>
              <a:off x="13794175" y="439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4" name="Google Shape;9384;p24"/>
            <p:cNvCxnSpPr/>
            <p:nvPr/>
          </p:nvCxnSpPr>
          <p:spPr>
            <a:xfrm>
              <a:off x="13794175" y="4711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5" name="Google Shape;9385;p24"/>
            <p:cNvCxnSpPr/>
            <p:nvPr/>
          </p:nvCxnSpPr>
          <p:spPr>
            <a:xfrm>
              <a:off x="13794175" y="503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6" name="Google Shape;9386;p24"/>
            <p:cNvCxnSpPr/>
            <p:nvPr/>
          </p:nvCxnSpPr>
          <p:spPr>
            <a:xfrm>
              <a:off x="13794175" y="534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7" name="Google Shape;9387;p24"/>
            <p:cNvCxnSpPr/>
            <p:nvPr/>
          </p:nvCxnSpPr>
          <p:spPr>
            <a:xfrm>
              <a:off x="13794175" y="566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388" name="Google Shape;9388;p24"/>
          <p:cNvGrpSpPr/>
          <p:nvPr/>
        </p:nvGrpSpPr>
        <p:grpSpPr>
          <a:xfrm>
            <a:off x="-75" y="4475"/>
            <a:ext cx="9144000" cy="5143405"/>
            <a:chOff x="9222175" y="4475"/>
            <a:chExt cx="9144000" cy="5143405"/>
          </a:xfrm>
        </p:grpSpPr>
        <p:cxnSp>
          <p:nvCxnSpPr>
            <p:cNvPr id="9389" name="Google Shape;9389;p24"/>
            <p:cNvCxnSpPr/>
            <p:nvPr/>
          </p:nvCxnSpPr>
          <p:spPr>
            <a:xfrm>
              <a:off x="92455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0" name="Google Shape;9390;p24"/>
            <p:cNvCxnSpPr/>
            <p:nvPr/>
          </p:nvCxnSpPr>
          <p:spPr>
            <a:xfrm>
              <a:off x="92791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1" name="Google Shape;9391;p24"/>
            <p:cNvCxnSpPr/>
            <p:nvPr/>
          </p:nvCxnSpPr>
          <p:spPr>
            <a:xfrm>
              <a:off x="93128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2" name="Google Shape;9392;p24"/>
            <p:cNvCxnSpPr/>
            <p:nvPr/>
          </p:nvCxnSpPr>
          <p:spPr>
            <a:xfrm>
              <a:off x="93464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3" name="Google Shape;9393;p24"/>
            <p:cNvCxnSpPr/>
            <p:nvPr/>
          </p:nvCxnSpPr>
          <p:spPr>
            <a:xfrm>
              <a:off x="93800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4" name="Google Shape;9394;p24"/>
            <p:cNvCxnSpPr/>
            <p:nvPr/>
          </p:nvCxnSpPr>
          <p:spPr>
            <a:xfrm>
              <a:off x="94136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5" name="Google Shape;9395;p24"/>
            <p:cNvCxnSpPr/>
            <p:nvPr/>
          </p:nvCxnSpPr>
          <p:spPr>
            <a:xfrm>
              <a:off x="94473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6" name="Google Shape;9396;p24"/>
            <p:cNvCxnSpPr/>
            <p:nvPr/>
          </p:nvCxnSpPr>
          <p:spPr>
            <a:xfrm>
              <a:off x="94809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7" name="Google Shape;9397;p24"/>
            <p:cNvCxnSpPr/>
            <p:nvPr/>
          </p:nvCxnSpPr>
          <p:spPr>
            <a:xfrm>
              <a:off x="95145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8" name="Google Shape;9398;p24"/>
            <p:cNvCxnSpPr/>
            <p:nvPr/>
          </p:nvCxnSpPr>
          <p:spPr>
            <a:xfrm>
              <a:off x="95481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9" name="Google Shape;9399;p24"/>
            <p:cNvCxnSpPr/>
            <p:nvPr/>
          </p:nvCxnSpPr>
          <p:spPr>
            <a:xfrm>
              <a:off x="95817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0" name="Google Shape;9400;p24"/>
            <p:cNvCxnSpPr/>
            <p:nvPr/>
          </p:nvCxnSpPr>
          <p:spPr>
            <a:xfrm>
              <a:off x="96154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1" name="Google Shape;9401;p24"/>
            <p:cNvCxnSpPr/>
            <p:nvPr/>
          </p:nvCxnSpPr>
          <p:spPr>
            <a:xfrm>
              <a:off x="96490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2" name="Google Shape;9402;p24"/>
            <p:cNvCxnSpPr/>
            <p:nvPr/>
          </p:nvCxnSpPr>
          <p:spPr>
            <a:xfrm>
              <a:off x="96826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3" name="Google Shape;9403;p24"/>
            <p:cNvCxnSpPr/>
            <p:nvPr/>
          </p:nvCxnSpPr>
          <p:spPr>
            <a:xfrm>
              <a:off x="97162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4" name="Google Shape;9404;p24"/>
            <p:cNvCxnSpPr/>
            <p:nvPr/>
          </p:nvCxnSpPr>
          <p:spPr>
            <a:xfrm>
              <a:off x="97498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5" name="Google Shape;9405;p24"/>
            <p:cNvCxnSpPr/>
            <p:nvPr/>
          </p:nvCxnSpPr>
          <p:spPr>
            <a:xfrm>
              <a:off x="97835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6" name="Google Shape;9406;p24"/>
            <p:cNvCxnSpPr/>
            <p:nvPr/>
          </p:nvCxnSpPr>
          <p:spPr>
            <a:xfrm>
              <a:off x="98171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7" name="Google Shape;9407;p24"/>
            <p:cNvCxnSpPr/>
            <p:nvPr/>
          </p:nvCxnSpPr>
          <p:spPr>
            <a:xfrm>
              <a:off x="98507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8" name="Google Shape;9408;p24"/>
            <p:cNvCxnSpPr/>
            <p:nvPr/>
          </p:nvCxnSpPr>
          <p:spPr>
            <a:xfrm>
              <a:off x="98843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9" name="Google Shape;9409;p24"/>
            <p:cNvCxnSpPr/>
            <p:nvPr/>
          </p:nvCxnSpPr>
          <p:spPr>
            <a:xfrm>
              <a:off x="99179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0" name="Google Shape;9410;p24"/>
            <p:cNvCxnSpPr/>
            <p:nvPr/>
          </p:nvCxnSpPr>
          <p:spPr>
            <a:xfrm>
              <a:off x="99516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1" name="Google Shape;9411;p24"/>
            <p:cNvCxnSpPr/>
            <p:nvPr/>
          </p:nvCxnSpPr>
          <p:spPr>
            <a:xfrm>
              <a:off x="99852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2" name="Google Shape;9412;p24"/>
            <p:cNvCxnSpPr/>
            <p:nvPr/>
          </p:nvCxnSpPr>
          <p:spPr>
            <a:xfrm>
              <a:off x="100188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3" name="Google Shape;9413;p24"/>
            <p:cNvCxnSpPr/>
            <p:nvPr/>
          </p:nvCxnSpPr>
          <p:spPr>
            <a:xfrm>
              <a:off x="100524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4" name="Google Shape;9414;p24"/>
            <p:cNvCxnSpPr/>
            <p:nvPr/>
          </p:nvCxnSpPr>
          <p:spPr>
            <a:xfrm>
              <a:off x="100861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5" name="Google Shape;9415;p24"/>
            <p:cNvCxnSpPr/>
            <p:nvPr/>
          </p:nvCxnSpPr>
          <p:spPr>
            <a:xfrm>
              <a:off x="101197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6" name="Google Shape;9416;p24"/>
            <p:cNvCxnSpPr/>
            <p:nvPr/>
          </p:nvCxnSpPr>
          <p:spPr>
            <a:xfrm>
              <a:off x="101533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7" name="Google Shape;9417;p24"/>
            <p:cNvCxnSpPr/>
            <p:nvPr/>
          </p:nvCxnSpPr>
          <p:spPr>
            <a:xfrm>
              <a:off x="101869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8" name="Google Shape;9418;p24"/>
            <p:cNvCxnSpPr/>
            <p:nvPr/>
          </p:nvCxnSpPr>
          <p:spPr>
            <a:xfrm>
              <a:off x="102205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9" name="Google Shape;9419;p24"/>
            <p:cNvCxnSpPr/>
            <p:nvPr/>
          </p:nvCxnSpPr>
          <p:spPr>
            <a:xfrm>
              <a:off x="102542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0" name="Google Shape;9420;p24"/>
            <p:cNvCxnSpPr/>
            <p:nvPr/>
          </p:nvCxnSpPr>
          <p:spPr>
            <a:xfrm>
              <a:off x="102878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1" name="Google Shape;9421;p24"/>
            <p:cNvCxnSpPr/>
            <p:nvPr/>
          </p:nvCxnSpPr>
          <p:spPr>
            <a:xfrm>
              <a:off x="103214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2" name="Google Shape;9422;p24"/>
            <p:cNvCxnSpPr/>
            <p:nvPr/>
          </p:nvCxnSpPr>
          <p:spPr>
            <a:xfrm>
              <a:off x="103550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3" name="Google Shape;9423;p24"/>
            <p:cNvCxnSpPr/>
            <p:nvPr/>
          </p:nvCxnSpPr>
          <p:spPr>
            <a:xfrm>
              <a:off x="103886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4" name="Google Shape;9424;p24"/>
            <p:cNvCxnSpPr/>
            <p:nvPr/>
          </p:nvCxnSpPr>
          <p:spPr>
            <a:xfrm>
              <a:off x="104223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5" name="Google Shape;9425;p24"/>
            <p:cNvCxnSpPr/>
            <p:nvPr/>
          </p:nvCxnSpPr>
          <p:spPr>
            <a:xfrm>
              <a:off x="104559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6" name="Google Shape;9426;p24"/>
            <p:cNvCxnSpPr/>
            <p:nvPr/>
          </p:nvCxnSpPr>
          <p:spPr>
            <a:xfrm>
              <a:off x="104895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7" name="Google Shape;9427;p24"/>
            <p:cNvCxnSpPr/>
            <p:nvPr/>
          </p:nvCxnSpPr>
          <p:spPr>
            <a:xfrm>
              <a:off x="105231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8" name="Google Shape;9428;p24"/>
            <p:cNvCxnSpPr/>
            <p:nvPr/>
          </p:nvCxnSpPr>
          <p:spPr>
            <a:xfrm>
              <a:off x="105567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9" name="Google Shape;9429;p24"/>
            <p:cNvCxnSpPr/>
            <p:nvPr/>
          </p:nvCxnSpPr>
          <p:spPr>
            <a:xfrm>
              <a:off x="105904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0" name="Google Shape;9430;p24"/>
            <p:cNvCxnSpPr/>
            <p:nvPr/>
          </p:nvCxnSpPr>
          <p:spPr>
            <a:xfrm>
              <a:off x="106240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1" name="Google Shape;9431;p24"/>
            <p:cNvCxnSpPr/>
            <p:nvPr/>
          </p:nvCxnSpPr>
          <p:spPr>
            <a:xfrm>
              <a:off x="106576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2" name="Google Shape;9432;p24"/>
            <p:cNvCxnSpPr/>
            <p:nvPr/>
          </p:nvCxnSpPr>
          <p:spPr>
            <a:xfrm>
              <a:off x="106912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3" name="Google Shape;9433;p24"/>
            <p:cNvCxnSpPr/>
            <p:nvPr/>
          </p:nvCxnSpPr>
          <p:spPr>
            <a:xfrm>
              <a:off x="107249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4" name="Google Shape;9434;p24"/>
            <p:cNvCxnSpPr/>
            <p:nvPr/>
          </p:nvCxnSpPr>
          <p:spPr>
            <a:xfrm>
              <a:off x="107585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5" name="Google Shape;9435;p24"/>
            <p:cNvCxnSpPr/>
            <p:nvPr/>
          </p:nvCxnSpPr>
          <p:spPr>
            <a:xfrm>
              <a:off x="107921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6" name="Google Shape;9436;p24"/>
            <p:cNvCxnSpPr/>
            <p:nvPr/>
          </p:nvCxnSpPr>
          <p:spPr>
            <a:xfrm>
              <a:off x="108257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7" name="Google Shape;9437;p24"/>
            <p:cNvCxnSpPr/>
            <p:nvPr/>
          </p:nvCxnSpPr>
          <p:spPr>
            <a:xfrm>
              <a:off x="108593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8" name="Google Shape;9438;p24"/>
            <p:cNvCxnSpPr/>
            <p:nvPr/>
          </p:nvCxnSpPr>
          <p:spPr>
            <a:xfrm>
              <a:off x="108930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9" name="Google Shape;9439;p24"/>
            <p:cNvCxnSpPr/>
            <p:nvPr/>
          </p:nvCxnSpPr>
          <p:spPr>
            <a:xfrm>
              <a:off x="109266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0" name="Google Shape;9440;p24"/>
            <p:cNvCxnSpPr/>
            <p:nvPr/>
          </p:nvCxnSpPr>
          <p:spPr>
            <a:xfrm>
              <a:off x="109602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1" name="Google Shape;9441;p24"/>
            <p:cNvCxnSpPr/>
            <p:nvPr/>
          </p:nvCxnSpPr>
          <p:spPr>
            <a:xfrm>
              <a:off x="109938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2" name="Google Shape;9442;p24"/>
            <p:cNvCxnSpPr/>
            <p:nvPr/>
          </p:nvCxnSpPr>
          <p:spPr>
            <a:xfrm>
              <a:off x="110274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3" name="Google Shape;9443;p24"/>
            <p:cNvCxnSpPr/>
            <p:nvPr/>
          </p:nvCxnSpPr>
          <p:spPr>
            <a:xfrm>
              <a:off x="110611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4" name="Google Shape;9444;p24"/>
            <p:cNvCxnSpPr/>
            <p:nvPr/>
          </p:nvCxnSpPr>
          <p:spPr>
            <a:xfrm>
              <a:off x="110947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5" name="Google Shape;9445;p24"/>
            <p:cNvCxnSpPr/>
            <p:nvPr/>
          </p:nvCxnSpPr>
          <p:spPr>
            <a:xfrm>
              <a:off x="111283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6" name="Google Shape;9446;p24"/>
            <p:cNvCxnSpPr/>
            <p:nvPr/>
          </p:nvCxnSpPr>
          <p:spPr>
            <a:xfrm>
              <a:off x="111619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7" name="Google Shape;9447;p24"/>
            <p:cNvCxnSpPr/>
            <p:nvPr/>
          </p:nvCxnSpPr>
          <p:spPr>
            <a:xfrm>
              <a:off x="111955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8" name="Google Shape;9448;p24"/>
            <p:cNvCxnSpPr/>
            <p:nvPr/>
          </p:nvCxnSpPr>
          <p:spPr>
            <a:xfrm>
              <a:off x="112292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9" name="Google Shape;9449;p24"/>
            <p:cNvCxnSpPr/>
            <p:nvPr/>
          </p:nvCxnSpPr>
          <p:spPr>
            <a:xfrm>
              <a:off x="112628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0" name="Google Shape;9450;p24"/>
            <p:cNvCxnSpPr/>
            <p:nvPr/>
          </p:nvCxnSpPr>
          <p:spPr>
            <a:xfrm>
              <a:off x="112964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1" name="Google Shape;9451;p24"/>
            <p:cNvCxnSpPr/>
            <p:nvPr/>
          </p:nvCxnSpPr>
          <p:spPr>
            <a:xfrm>
              <a:off x="113300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2" name="Google Shape;9452;p24"/>
            <p:cNvCxnSpPr/>
            <p:nvPr/>
          </p:nvCxnSpPr>
          <p:spPr>
            <a:xfrm>
              <a:off x="113637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3" name="Google Shape;9453;p24"/>
            <p:cNvCxnSpPr/>
            <p:nvPr/>
          </p:nvCxnSpPr>
          <p:spPr>
            <a:xfrm>
              <a:off x="113973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4" name="Google Shape;9454;p24"/>
            <p:cNvCxnSpPr/>
            <p:nvPr/>
          </p:nvCxnSpPr>
          <p:spPr>
            <a:xfrm>
              <a:off x="114309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5" name="Google Shape;9455;p24"/>
            <p:cNvCxnSpPr/>
            <p:nvPr/>
          </p:nvCxnSpPr>
          <p:spPr>
            <a:xfrm>
              <a:off x="114645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6" name="Google Shape;9456;p24"/>
            <p:cNvCxnSpPr/>
            <p:nvPr/>
          </p:nvCxnSpPr>
          <p:spPr>
            <a:xfrm>
              <a:off x="114981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7" name="Google Shape;9457;p24"/>
            <p:cNvCxnSpPr/>
            <p:nvPr/>
          </p:nvCxnSpPr>
          <p:spPr>
            <a:xfrm>
              <a:off x="115318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8" name="Google Shape;9458;p24"/>
            <p:cNvCxnSpPr/>
            <p:nvPr/>
          </p:nvCxnSpPr>
          <p:spPr>
            <a:xfrm>
              <a:off x="115654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9" name="Google Shape;9459;p24"/>
            <p:cNvCxnSpPr/>
            <p:nvPr/>
          </p:nvCxnSpPr>
          <p:spPr>
            <a:xfrm>
              <a:off x="115990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0" name="Google Shape;9460;p24"/>
            <p:cNvCxnSpPr/>
            <p:nvPr/>
          </p:nvCxnSpPr>
          <p:spPr>
            <a:xfrm>
              <a:off x="116326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1" name="Google Shape;9461;p24"/>
            <p:cNvCxnSpPr/>
            <p:nvPr/>
          </p:nvCxnSpPr>
          <p:spPr>
            <a:xfrm>
              <a:off x="116662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2" name="Google Shape;9462;p24"/>
            <p:cNvCxnSpPr/>
            <p:nvPr/>
          </p:nvCxnSpPr>
          <p:spPr>
            <a:xfrm>
              <a:off x="116999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3" name="Google Shape;9463;p24"/>
            <p:cNvCxnSpPr/>
            <p:nvPr/>
          </p:nvCxnSpPr>
          <p:spPr>
            <a:xfrm>
              <a:off x="117335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4" name="Google Shape;9464;p24"/>
            <p:cNvCxnSpPr/>
            <p:nvPr/>
          </p:nvCxnSpPr>
          <p:spPr>
            <a:xfrm>
              <a:off x="117671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5" name="Google Shape;9465;p24"/>
            <p:cNvCxnSpPr/>
            <p:nvPr/>
          </p:nvCxnSpPr>
          <p:spPr>
            <a:xfrm>
              <a:off x="1180077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6" name="Google Shape;9466;p24"/>
            <p:cNvCxnSpPr/>
            <p:nvPr/>
          </p:nvCxnSpPr>
          <p:spPr>
            <a:xfrm>
              <a:off x="1183439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7" name="Google Shape;9467;p24"/>
            <p:cNvCxnSpPr/>
            <p:nvPr/>
          </p:nvCxnSpPr>
          <p:spPr>
            <a:xfrm>
              <a:off x="1186801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8" name="Google Shape;9468;p24"/>
            <p:cNvCxnSpPr/>
            <p:nvPr/>
          </p:nvCxnSpPr>
          <p:spPr>
            <a:xfrm>
              <a:off x="1190163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9" name="Google Shape;9469;p24"/>
            <p:cNvCxnSpPr/>
            <p:nvPr/>
          </p:nvCxnSpPr>
          <p:spPr>
            <a:xfrm>
              <a:off x="1193525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0" name="Google Shape;9470;p24"/>
            <p:cNvCxnSpPr/>
            <p:nvPr/>
          </p:nvCxnSpPr>
          <p:spPr>
            <a:xfrm>
              <a:off x="1196887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1" name="Google Shape;9471;p24"/>
            <p:cNvCxnSpPr/>
            <p:nvPr/>
          </p:nvCxnSpPr>
          <p:spPr>
            <a:xfrm>
              <a:off x="1200249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2" name="Google Shape;9472;p24"/>
            <p:cNvCxnSpPr/>
            <p:nvPr/>
          </p:nvCxnSpPr>
          <p:spPr>
            <a:xfrm>
              <a:off x="1203612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3" name="Google Shape;9473;p24"/>
            <p:cNvCxnSpPr/>
            <p:nvPr/>
          </p:nvCxnSpPr>
          <p:spPr>
            <a:xfrm>
              <a:off x="1206974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4" name="Google Shape;9474;p24"/>
            <p:cNvCxnSpPr/>
            <p:nvPr/>
          </p:nvCxnSpPr>
          <p:spPr>
            <a:xfrm>
              <a:off x="1210336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5" name="Google Shape;9475;p24"/>
            <p:cNvCxnSpPr/>
            <p:nvPr/>
          </p:nvCxnSpPr>
          <p:spPr>
            <a:xfrm>
              <a:off x="1213698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6" name="Google Shape;9476;p24"/>
            <p:cNvCxnSpPr/>
            <p:nvPr/>
          </p:nvCxnSpPr>
          <p:spPr>
            <a:xfrm>
              <a:off x="1217060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7" name="Google Shape;9477;p24"/>
            <p:cNvCxnSpPr/>
            <p:nvPr/>
          </p:nvCxnSpPr>
          <p:spPr>
            <a:xfrm>
              <a:off x="1220422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8" name="Google Shape;9478;p24"/>
            <p:cNvCxnSpPr/>
            <p:nvPr/>
          </p:nvCxnSpPr>
          <p:spPr>
            <a:xfrm>
              <a:off x="1223784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9" name="Google Shape;9479;p24"/>
            <p:cNvCxnSpPr/>
            <p:nvPr/>
          </p:nvCxnSpPr>
          <p:spPr>
            <a:xfrm>
              <a:off x="1227146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0" name="Google Shape;9480;p24"/>
            <p:cNvCxnSpPr/>
            <p:nvPr/>
          </p:nvCxnSpPr>
          <p:spPr>
            <a:xfrm>
              <a:off x="1230508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1" name="Google Shape;9481;p24"/>
            <p:cNvCxnSpPr/>
            <p:nvPr/>
          </p:nvCxnSpPr>
          <p:spPr>
            <a:xfrm>
              <a:off x="123387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2" name="Google Shape;9482;p24"/>
            <p:cNvCxnSpPr/>
            <p:nvPr/>
          </p:nvCxnSpPr>
          <p:spPr>
            <a:xfrm>
              <a:off x="123723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3" name="Google Shape;9483;p24"/>
            <p:cNvCxnSpPr/>
            <p:nvPr/>
          </p:nvCxnSpPr>
          <p:spPr>
            <a:xfrm>
              <a:off x="124059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4" name="Google Shape;9484;p24"/>
            <p:cNvCxnSpPr/>
            <p:nvPr/>
          </p:nvCxnSpPr>
          <p:spPr>
            <a:xfrm>
              <a:off x="124395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5" name="Google Shape;9485;p24"/>
            <p:cNvCxnSpPr/>
            <p:nvPr/>
          </p:nvCxnSpPr>
          <p:spPr>
            <a:xfrm>
              <a:off x="124731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6" name="Google Shape;9486;p24"/>
            <p:cNvCxnSpPr/>
            <p:nvPr/>
          </p:nvCxnSpPr>
          <p:spPr>
            <a:xfrm>
              <a:off x="125068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7" name="Google Shape;9487;p24"/>
            <p:cNvCxnSpPr/>
            <p:nvPr/>
          </p:nvCxnSpPr>
          <p:spPr>
            <a:xfrm>
              <a:off x="125404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8" name="Google Shape;9488;p24"/>
            <p:cNvCxnSpPr/>
            <p:nvPr/>
          </p:nvCxnSpPr>
          <p:spPr>
            <a:xfrm>
              <a:off x="1257405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9" name="Google Shape;9489;p24"/>
            <p:cNvCxnSpPr/>
            <p:nvPr/>
          </p:nvCxnSpPr>
          <p:spPr>
            <a:xfrm>
              <a:off x="1260767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0" name="Google Shape;9490;p24"/>
            <p:cNvCxnSpPr/>
            <p:nvPr/>
          </p:nvCxnSpPr>
          <p:spPr>
            <a:xfrm>
              <a:off x="1264130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1" name="Google Shape;9491;p24"/>
            <p:cNvCxnSpPr/>
            <p:nvPr/>
          </p:nvCxnSpPr>
          <p:spPr>
            <a:xfrm>
              <a:off x="1267492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2" name="Google Shape;9492;p24"/>
            <p:cNvCxnSpPr/>
            <p:nvPr/>
          </p:nvCxnSpPr>
          <p:spPr>
            <a:xfrm>
              <a:off x="1270854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3" name="Google Shape;9493;p24"/>
            <p:cNvCxnSpPr/>
            <p:nvPr/>
          </p:nvCxnSpPr>
          <p:spPr>
            <a:xfrm>
              <a:off x="1274216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4" name="Google Shape;9494;p24"/>
            <p:cNvCxnSpPr/>
            <p:nvPr/>
          </p:nvCxnSpPr>
          <p:spPr>
            <a:xfrm>
              <a:off x="1277578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5" name="Google Shape;9495;p24"/>
            <p:cNvCxnSpPr/>
            <p:nvPr/>
          </p:nvCxnSpPr>
          <p:spPr>
            <a:xfrm>
              <a:off x="1280940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6" name="Google Shape;9496;p24"/>
            <p:cNvCxnSpPr/>
            <p:nvPr/>
          </p:nvCxnSpPr>
          <p:spPr>
            <a:xfrm>
              <a:off x="1284302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7" name="Google Shape;9497;p24"/>
            <p:cNvCxnSpPr/>
            <p:nvPr/>
          </p:nvCxnSpPr>
          <p:spPr>
            <a:xfrm>
              <a:off x="1287664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8" name="Google Shape;9498;p24"/>
            <p:cNvCxnSpPr/>
            <p:nvPr/>
          </p:nvCxnSpPr>
          <p:spPr>
            <a:xfrm>
              <a:off x="1291026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9" name="Google Shape;9499;p24"/>
            <p:cNvCxnSpPr/>
            <p:nvPr/>
          </p:nvCxnSpPr>
          <p:spPr>
            <a:xfrm>
              <a:off x="1294388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0" name="Google Shape;9500;p24"/>
            <p:cNvCxnSpPr/>
            <p:nvPr/>
          </p:nvCxnSpPr>
          <p:spPr>
            <a:xfrm>
              <a:off x="1297751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1" name="Google Shape;9501;p24"/>
            <p:cNvCxnSpPr/>
            <p:nvPr/>
          </p:nvCxnSpPr>
          <p:spPr>
            <a:xfrm>
              <a:off x="1301113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2" name="Google Shape;9502;p24"/>
            <p:cNvCxnSpPr/>
            <p:nvPr/>
          </p:nvCxnSpPr>
          <p:spPr>
            <a:xfrm>
              <a:off x="1304475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3" name="Google Shape;9503;p24"/>
            <p:cNvCxnSpPr/>
            <p:nvPr/>
          </p:nvCxnSpPr>
          <p:spPr>
            <a:xfrm>
              <a:off x="130783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4" name="Google Shape;9504;p24"/>
            <p:cNvCxnSpPr/>
            <p:nvPr/>
          </p:nvCxnSpPr>
          <p:spPr>
            <a:xfrm>
              <a:off x="131119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5" name="Google Shape;9505;p24"/>
            <p:cNvCxnSpPr/>
            <p:nvPr/>
          </p:nvCxnSpPr>
          <p:spPr>
            <a:xfrm>
              <a:off x="131456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6" name="Google Shape;9506;p24"/>
            <p:cNvCxnSpPr/>
            <p:nvPr/>
          </p:nvCxnSpPr>
          <p:spPr>
            <a:xfrm>
              <a:off x="131792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7" name="Google Shape;9507;p24"/>
            <p:cNvCxnSpPr/>
            <p:nvPr/>
          </p:nvCxnSpPr>
          <p:spPr>
            <a:xfrm>
              <a:off x="132128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8" name="Google Shape;9508;p24"/>
            <p:cNvCxnSpPr/>
            <p:nvPr/>
          </p:nvCxnSpPr>
          <p:spPr>
            <a:xfrm>
              <a:off x="132464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9" name="Google Shape;9509;p24"/>
            <p:cNvCxnSpPr/>
            <p:nvPr/>
          </p:nvCxnSpPr>
          <p:spPr>
            <a:xfrm>
              <a:off x="132800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0" name="Google Shape;9510;p24"/>
            <p:cNvCxnSpPr/>
            <p:nvPr/>
          </p:nvCxnSpPr>
          <p:spPr>
            <a:xfrm>
              <a:off x="133137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1" name="Google Shape;9511;p24"/>
            <p:cNvCxnSpPr/>
            <p:nvPr/>
          </p:nvCxnSpPr>
          <p:spPr>
            <a:xfrm>
              <a:off x="133473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2" name="Google Shape;9512;p24"/>
            <p:cNvCxnSpPr/>
            <p:nvPr/>
          </p:nvCxnSpPr>
          <p:spPr>
            <a:xfrm>
              <a:off x="133809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3" name="Google Shape;9513;p24"/>
            <p:cNvCxnSpPr/>
            <p:nvPr/>
          </p:nvCxnSpPr>
          <p:spPr>
            <a:xfrm>
              <a:off x="134145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4" name="Google Shape;9514;p24"/>
            <p:cNvCxnSpPr/>
            <p:nvPr/>
          </p:nvCxnSpPr>
          <p:spPr>
            <a:xfrm>
              <a:off x="134482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5" name="Google Shape;9515;p24"/>
            <p:cNvCxnSpPr/>
            <p:nvPr/>
          </p:nvCxnSpPr>
          <p:spPr>
            <a:xfrm>
              <a:off x="134818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6" name="Google Shape;9516;p24"/>
            <p:cNvCxnSpPr/>
            <p:nvPr/>
          </p:nvCxnSpPr>
          <p:spPr>
            <a:xfrm>
              <a:off x="135154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7" name="Google Shape;9517;p24"/>
            <p:cNvCxnSpPr/>
            <p:nvPr/>
          </p:nvCxnSpPr>
          <p:spPr>
            <a:xfrm>
              <a:off x="135490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8" name="Google Shape;9518;p24"/>
            <p:cNvCxnSpPr/>
            <p:nvPr/>
          </p:nvCxnSpPr>
          <p:spPr>
            <a:xfrm>
              <a:off x="135826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9" name="Google Shape;9519;p24"/>
            <p:cNvCxnSpPr/>
            <p:nvPr/>
          </p:nvCxnSpPr>
          <p:spPr>
            <a:xfrm>
              <a:off x="136163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0" name="Google Shape;9520;p24"/>
            <p:cNvCxnSpPr/>
            <p:nvPr/>
          </p:nvCxnSpPr>
          <p:spPr>
            <a:xfrm>
              <a:off x="136499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1" name="Google Shape;9521;p24"/>
            <p:cNvCxnSpPr/>
            <p:nvPr/>
          </p:nvCxnSpPr>
          <p:spPr>
            <a:xfrm>
              <a:off x="136835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2" name="Google Shape;9522;p24"/>
            <p:cNvCxnSpPr/>
            <p:nvPr/>
          </p:nvCxnSpPr>
          <p:spPr>
            <a:xfrm>
              <a:off x="137171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3" name="Google Shape;9523;p24"/>
            <p:cNvCxnSpPr/>
            <p:nvPr/>
          </p:nvCxnSpPr>
          <p:spPr>
            <a:xfrm>
              <a:off x="137507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4" name="Google Shape;9524;p24"/>
            <p:cNvCxnSpPr/>
            <p:nvPr/>
          </p:nvCxnSpPr>
          <p:spPr>
            <a:xfrm>
              <a:off x="137844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5" name="Google Shape;9525;p24"/>
            <p:cNvCxnSpPr/>
            <p:nvPr/>
          </p:nvCxnSpPr>
          <p:spPr>
            <a:xfrm>
              <a:off x="138180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6" name="Google Shape;9526;p24"/>
            <p:cNvCxnSpPr/>
            <p:nvPr/>
          </p:nvCxnSpPr>
          <p:spPr>
            <a:xfrm>
              <a:off x="138516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7" name="Google Shape;9527;p24"/>
            <p:cNvCxnSpPr/>
            <p:nvPr/>
          </p:nvCxnSpPr>
          <p:spPr>
            <a:xfrm>
              <a:off x="138852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8" name="Google Shape;9528;p24"/>
            <p:cNvCxnSpPr/>
            <p:nvPr/>
          </p:nvCxnSpPr>
          <p:spPr>
            <a:xfrm>
              <a:off x="139188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9" name="Google Shape;9529;p24"/>
            <p:cNvCxnSpPr/>
            <p:nvPr/>
          </p:nvCxnSpPr>
          <p:spPr>
            <a:xfrm>
              <a:off x="139525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0" name="Google Shape;9530;p24"/>
            <p:cNvCxnSpPr/>
            <p:nvPr/>
          </p:nvCxnSpPr>
          <p:spPr>
            <a:xfrm>
              <a:off x="139861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1" name="Google Shape;9531;p24"/>
            <p:cNvCxnSpPr/>
            <p:nvPr/>
          </p:nvCxnSpPr>
          <p:spPr>
            <a:xfrm>
              <a:off x="140197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2" name="Google Shape;9532;p24"/>
            <p:cNvCxnSpPr/>
            <p:nvPr/>
          </p:nvCxnSpPr>
          <p:spPr>
            <a:xfrm>
              <a:off x="140533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3" name="Google Shape;9533;p24"/>
            <p:cNvCxnSpPr/>
            <p:nvPr/>
          </p:nvCxnSpPr>
          <p:spPr>
            <a:xfrm>
              <a:off x="140870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4" name="Google Shape;9534;p24"/>
            <p:cNvCxnSpPr/>
            <p:nvPr/>
          </p:nvCxnSpPr>
          <p:spPr>
            <a:xfrm>
              <a:off x="141206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5" name="Google Shape;9535;p24"/>
            <p:cNvCxnSpPr/>
            <p:nvPr/>
          </p:nvCxnSpPr>
          <p:spPr>
            <a:xfrm>
              <a:off x="141542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6" name="Google Shape;9536;p24"/>
            <p:cNvCxnSpPr/>
            <p:nvPr/>
          </p:nvCxnSpPr>
          <p:spPr>
            <a:xfrm>
              <a:off x="141878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7" name="Google Shape;9537;p24"/>
            <p:cNvCxnSpPr/>
            <p:nvPr/>
          </p:nvCxnSpPr>
          <p:spPr>
            <a:xfrm>
              <a:off x="142214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8" name="Google Shape;9538;p24"/>
            <p:cNvCxnSpPr/>
            <p:nvPr/>
          </p:nvCxnSpPr>
          <p:spPr>
            <a:xfrm>
              <a:off x="142551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9" name="Google Shape;9539;p24"/>
            <p:cNvCxnSpPr/>
            <p:nvPr/>
          </p:nvCxnSpPr>
          <p:spPr>
            <a:xfrm>
              <a:off x="142887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0" name="Google Shape;9540;p24"/>
            <p:cNvCxnSpPr/>
            <p:nvPr/>
          </p:nvCxnSpPr>
          <p:spPr>
            <a:xfrm>
              <a:off x="143223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1" name="Google Shape;9541;p24"/>
            <p:cNvCxnSpPr/>
            <p:nvPr/>
          </p:nvCxnSpPr>
          <p:spPr>
            <a:xfrm>
              <a:off x="143559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2" name="Google Shape;9542;p24"/>
            <p:cNvCxnSpPr/>
            <p:nvPr/>
          </p:nvCxnSpPr>
          <p:spPr>
            <a:xfrm>
              <a:off x="143895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3" name="Google Shape;9543;p24"/>
            <p:cNvCxnSpPr/>
            <p:nvPr/>
          </p:nvCxnSpPr>
          <p:spPr>
            <a:xfrm>
              <a:off x="144232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4" name="Google Shape;9544;p24"/>
            <p:cNvCxnSpPr/>
            <p:nvPr/>
          </p:nvCxnSpPr>
          <p:spPr>
            <a:xfrm>
              <a:off x="144568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5" name="Google Shape;9545;p24"/>
            <p:cNvCxnSpPr/>
            <p:nvPr/>
          </p:nvCxnSpPr>
          <p:spPr>
            <a:xfrm>
              <a:off x="144904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6" name="Google Shape;9546;p24"/>
            <p:cNvCxnSpPr/>
            <p:nvPr/>
          </p:nvCxnSpPr>
          <p:spPr>
            <a:xfrm>
              <a:off x="145240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7" name="Google Shape;9547;p24"/>
            <p:cNvCxnSpPr/>
            <p:nvPr/>
          </p:nvCxnSpPr>
          <p:spPr>
            <a:xfrm>
              <a:off x="145576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8" name="Google Shape;9548;p24"/>
            <p:cNvCxnSpPr/>
            <p:nvPr/>
          </p:nvCxnSpPr>
          <p:spPr>
            <a:xfrm>
              <a:off x="145913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9" name="Google Shape;9549;p24"/>
            <p:cNvCxnSpPr/>
            <p:nvPr/>
          </p:nvCxnSpPr>
          <p:spPr>
            <a:xfrm>
              <a:off x="146249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0" name="Google Shape;9550;p24"/>
            <p:cNvCxnSpPr/>
            <p:nvPr/>
          </p:nvCxnSpPr>
          <p:spPr>
            <a:xfrm>
              <a:off x="146585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1" name="Google Shape;9551;p24"/>
            <p:cNvCxnSpPr/>
            <p:nvPr/>
          </p:nvCxnSpPr>
          <p:spPr>
            <a:xfrm>
              <a:off x="146921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2" name="Google Shape;9552;p24"/>
            <p:cNvCxnSpPr/>
            <p:nvPr/>
          </p:nvCxnSpPr>
          <p:spPr>
            <a:xfrm>
              <a:off x="147258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3" name="Google Shape;9553;p24"/>
            <p:cNvCxnSpPr/>
            <p:nvPr/>
          </p:nvCxnSpPr>
          <p:spPr>
            <a:xfrm>
              <a:off x="147594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4" name="Google Shape;9554;p24"/>
            <p:cNvCxnSpPr/>
            <p:nvPr/>
          </p:nvCxnSpPr>
          <p:spPr>
            <a:xfrm>
              <a:off x="147930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5" name="Google Shape;9555;p24"/>
            <p:cNvCxnSpPr/>
            <p:nvPr/>
          </p:nvCxnSpPr>
          <p:spPr>
            <a:xfrm>
              <a:off x="148266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6" name="Google Shape;9556;p24"/>
            <p:cNvCxnSpPr/>
            <p:nvPr/>
          </p:nvCxnSpPr>
          <p:spPr>
            <a:xfrm>
              <a:off x="148602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7" name="Google Shape;9557;p24"/>
            <p:cNvCxnSpPr/>
            <p:nvPr/>
          </p:nvCxnSpPr>
          <p:spPr>
            <a:xfrm>
              <a:off x="148939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8" name="Google Shape;9558;p24"/>
            <p:cNvCxnSpPr/>
            <p:nvPr/>
          </p:nvCxnSpPr>
          <p:spPr>
            <a:xfrm>
              <a:off x="149275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9" name="Google Shape;9559;p24"/>
            <p:cNvCxnSpPr/>
            <p:nvPr/>
          </p:nvCxnSpPr>
          <p:spPr>
            <a:xfrm>
              <a:off x="149611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0" name="Google Shape;9560;p24"/>
            <p:cNvCxnSpPr/>
            <p:nvPr/>
          </p:nvCxnSpPr>
          <p:spPr>
            <a:xfrm>
              <a:off x="1499477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1" name="Google Shape;9561;p24"/>
            <p:cNvCxnSpPr/>
            <p:nvPr/>
          </p:nvCxnSpPr>
          <p:spPr>
            <a:xfrm>
              <a:off x="1502839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2" name="Google Shape;9562;p24"/>
            <p:cNvCxnSpPr/>
            <p:nvPr/>
          </p:nvCxnSpPr>
          <p:spPr>
            <a:xfrm>
              <a:off x="150620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3" name="Google Shape;9563;p24"/>
            <p:cNvCxnSpPr/>
            <p:nvPr/>
          </p:nvCxnSpPr>
          <p:spPr>
            <a:xfrm>
              <a:off x="150956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4" name="Google Shape;9564;p24"/>
            <p:cNvCxnSpPr/>
            <p:nvPr/>
          </p:nvCxnSpPr>
          <p:spPr>
            <a:xfrm>
              <a:off x="151292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5" name="Google Shape;9565;p24"/>
            <p:cNvCxnSpPr/>
            <p:nvPr/>
          </p:nvCxnSpPr>
          <p:spPr>
            <a:xfrm>
              <a:off x="151628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6" name="Google Shape;9566;p24"/>
            <p:cNvCxnSpPr/>
            <p:nvPr/>
          </p:nvCxnSpPr>
          <p:spPr>
            <a:xfrm>
              <a:off x="151964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7" name="Google Shape;9567;p24"/>
            <p:cNvCxnSpPr/>
            <p:nvPr/>
          </p:nvCxnSpPr>
          <p:spPr>
            <a:xfrm>
              <a:off x="152301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8" name="Google Shape;9568;p24"/>
            <p:cNvCxnSpPr/>
            <p:nvPr/>
          </p:nvCxnSpPr>
          <p:spPr>
            <a:xfrm>
              <a:off x="152637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9" name="Google Shape;9569;p24"/>
            <p:cNvCxnSpPr/>
            <p:nvPr/>
          </p:nvCxnSpPr>
          <p:spPr>
            <a:xfrm>
              <a:off x="152973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0" name="Google Shape;9570;p24"/>
            <p:cNvCxnSpPr/>
            <p:nvPr/>
          </p:nvCxnSpPr>
          <p:spPr>
            <a:xfrm>
              <a:off x="153309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1" name="Google Shape;9571;p24"/>
            <p:cNvCxnSpPr/>
            <p:nvPr/>
          </p:nvCxnSpPr>
          <p:spPr>
            <a:xfrm>
              <a:off x="153646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2" name="Google Shape;9572;p24"/>
            <p:cNvCxnSpPr/>
            <p:nvPr/>
          </p:nvCxnSpPr>
          <p:spPr>
            <a:xfrm>
              <a:off x="153982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3" name="Google Shape;9573;p24"/>
            <p:cNvCxnSpPr/>
            <p:nvPr/>
          </p:nvCxnSpPr>
          <p:spPr>
            <a:xfrm>
              <a:off x="154318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4" name="Google Shape;9574;p24"/>
            <p:cNvCxnSpPr/>
            <p:nvPr/>
          </p:nvCxnSpPr>
          <p:spPr>
            <a:xfrm>
              <a:off x="154654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5" name="Google Shape;9575;p24"/>
            <p:cNvCxnSpPr/>
            <p:nvPr/>
          </p:nvCxnSpPr>
          <p:spPr>
            <a:xfrm>
              <a:off x="154990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6" name="Google Shape;9576;p24"/>
            <p:cNvCxnSpPr/>
            <p:nvPr/>
          </p:nvCxnSpPr>
          <p:spPr>
            <a:xfrm>
              <a:off x="155327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7" name="Google Shape;9577;p24"/>
            <p:cNvCxnSpPr/>
            <p:nvPr/>
          </p:nvCxnSpPr>
          <p:spPr>
            <a:xfrm>
              <a:off x="155663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8" name="Google Shape;9578;p24"/>
            <p:cNvCxnSpPr/>
            <p:nvPr/>
          </p:nvCxnSpPr>
          <p:spPr>
            <a:xfrm>
              <a:off x="155999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9" name="Google Shape;9579;p24"/>
            <p:cNvCxnSpPr/>
            <p:nvPr/>
          </p:nvCxnSpPr>
          <p:spPr>
            <a:xfrm>
              <a:off x="1563357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0" name="Google Shape;9580;p24"/>
            <p:cNvCxnSpPr/>
            <p:nvPr/>
          </p:nvCxnSpPr>
          <p:spPr>
            <a:xfrm>
              <a:off x="1566719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1" name="Google Shape;9581;p24"/>
            <p:cNvCxnSpPr/>
            <p:nvPr/>
          </p:nvCxnSpPr>
          <p:spPr>
            <a:xfrm>
              <a:off x="1570081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2" name="Google Shape;9582;p24"/>
            <p:cNvCxnSpPr/>
            <p:nvPr/>
          </p:nvCxnSpPr>
          <p:spPr>
            <a:xfrm>
              <a:off x="1573443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3" name="Google Shape;9583;p24"/>
            <p:cNvCxnSpPr/>
            <p:nvPr/>
          </p:nvCxnSpPr>
          <p:spPr>
            <a:xfrm>
              <a:off x="1576805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4" name="Google Shape;9584;p24"/>
            <p:cNvCxnSpPr/>
            <p:nvPr/>
          </p:nvCxnSpPr>
          <p:spPr>
            <a:xfrm>
              <a:off x="1580167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5" name="Google Shape;9585;p24"/>
            <p:cNvCxnSpPr/>
            <p:nvPr/>
          </p:nvCxnSpPr>
          <p:spPr>
            <a:xfrm>
              <a:off x="1583529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6" name="Google Shape;9586;p24"/>
            <p:cNvCxnSpPr/>
            <p:nvPr/>
          </p:nvCxnSpPr>
          <p:spPr>
            <a:xfrm>
              <a:off x="158689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7" name="Google Shape;9587;p24"/>
            <p:cNvCxnSpPr/>
            <p:nvPr/>
          </p:nvCxnSpPr>
          <p:spPr>
            <a:xfrm>
              <a:off x="159025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8" name="Google Shape;9588;p24"/>
            <p:cNvCxnSpPr/>
            <p:nvPr/>
          </p:nvCxnSpPr>
          <p:spPr>
            <a:xfrm>
              <a:off x="159361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9" name="Google Shape;9589;p24"/>
            <p:cNvCxnSpPr/>
            <p:nvPr/>
          </p:nvCxnSpPr>
          <p:spPr>
            <a:xfrm>
              <a:off x="159697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0" name="Google Shape;9590;p24"/>
            <p:cNvCxnSpPr/>
            <p:nvPr/>
          </p:nvCxnSpPr>
          <p:spPr>
            <a:xfrm>
              <a:off x="160034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1" name="Google Shape;9591;p24"/>
            <p:cNvCxnSpPr/>
            <p:nvPr/>
          </p:nvCxnSpPr>
          <p:spPr>
            <a:xfrm>
              <a:off x="160370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2" name="Google Shape;9592;p24"/>
            <p:cNvCxnSpPr/>
            <p:nvPr/>
          </p:nvCxnSpPr>
          <p:spPr>
            <a:xfrm>
              <a:off x="160706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3" name="Google Shape;9593;p24"/>
            <p:cNvCxnSpPr/>
            <p:nvPr/>
          </p:nvCxnSpPr>
          <p:spPr>
            <a:xfrm>
              <a:off x="161042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4" name="Google Shape;9594;p24"/>
            <p:cNvCxnSpPr/>
            <p:nvPr/>
          </p:nvCxnSpPr>
          <p:spPr>
            <a:xfrm>
              <a:off x="161378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5" name="Google Shape;9595;p24"/>
            <p:cNvCxnSpPr/>
            <p:nvPr/>
          </p:nvCxnSpPr>
          <p:spPr>
            <a:xfrm>
              <a:off x="161715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6" name="Google Shape;9596;p24"/>
            <p:cNvCxnSpPr/>
            <p:nvPr/>
          </p:nvCxnSpPr>
          <p:spPr>
            <a:xfrm>
              <a:off x="162051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7" name="Google Shape;9597;p24"/>
            <p:cNvCxnSpPr/>
            <p:nvPr/>
          </p:nvCxnSpPr>
          <p:spPr>
            <a:xfrm>
              <a:off x="162387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8" name="Google Shape;9598;p24"/>
            <p:cNvCxnSpPr/>
            <p:nvPr/>
          </p:nvCxnSpPr>
          <p:spPr>
            <a:xfrm>
              <a:off x="162723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9" name="Google Shape;9599;p24"/>
            <p:cNvCxnSpPr/>
            <p:nvPr/>
          </p:nvCxnSpPr>
          <p:spPr>
            <a:xfrm>
              <a:off x="163059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0" name="Google Shape;9600;p24"/>
            <p:cNvCxnSpPr/>
            <p:nvPr/>
          </p:nvCxnSpPr>
          <p:spPr>
            <a:xfrm>
              <a:off x="163396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1" name="Google Shape;9601;p24"/>
            <p:cNvCxnSpPr/>
            <p:nvPr/>
          </p:nvCxnSpPr>
          <p:spPr>
            <a:xfrm>
              <a:off x="163732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2" name="Google Shape;9602;p24"/>
            <p:cNvCxnSpPr/>
            <p:nvPr/>
          </p:nvCxnSpPr>
          <p:spPr>
            <a:xfrm>
              <a:off x="164068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3" name="Google Shape;9603;p24"/>
            <p:cNvCxnSpPr/>
            <p:nvPr/>
          </p:nvCxnSpPr>
          <p:spPr>
            <a:xfrm>
              <a:off x="164404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4" name="Google Shape;9604;p24"/>
            <p:cNvCxnSpPr/>
            <p:nvPr/>
          </p:nvCxnSpPr>
          <p:spPr>
            <a:xfrm>
              <a:off x="164740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5" name="Google Shape;9605;p24"/>
            <p:cNvCxnSpPr/>
            <p:nvPr/>
          </p:nvCxnSpPr>
          <p:spPr>
            <a:xfrm>
              <a:off x="165077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6" name="Google Shape;9606;p24"/>
            <p:cNvCxnSpPr/>
            <p:nvPr/>
          </p:nvCxnSpPr>
          <p:spPr>
            <a:xfrm>
              <a:off x="165413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7" name="Google Shape;9607;p24"/>
            <p:cNvCxnSpPr/>
            <p:nvPr/>
          </p:nvCxnSpPr>
          <p:spPr>
            <a:xfrm>
              <a:off x="165749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8" name="Google Shape;9608;p24"/>
            <p:cNvCxnSpPr/>
            <p:nvPr/>
          </p:nvCxnSpPr>
          <p:spPr>
            <a:xfrm>
              <a:off x="166085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9" name="Google Shape;9609;p24"/>
            <p:cNvCxnSpPr/>
            <p:nvPr/>
          </p:nvCxnSpPr>
          <p:spPr>
            <a:xfrm>
              <a:off x="166422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0" name="Google Shape;9610;p24"/>
            <p:cNvCxnSpPr/>
            <p:nvPr/>
          </p:nvCxnSpPr>
          <p:spPr>
            <a:xfrm>
              <a:off x="166758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1" name="Google Shape;9611;p24"/>
            <p:cNvCxnSpPr/>
            <p:nvPr/>
          </p:nvCxnSpPr>
          <p:spPr>
            <a:xfrm>
              <a:off x="167094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2" name="Google Shape;9612;p24"/>
            <p:cNvCxnSpPr/>
            <p:nvPr/>
          </p:nvCxnSpPr>
          <p:spPr>
            <a:xfrm>
              <a:off x="167430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3" name="Google Shape;9613;p24"/>
            <p:cNvCxnSpPr/>
            <p:nvPr/>
          </p:nvCxnSpPr>
          <p:spPr>
            <a:xfrm>
              <a:off x="167766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4" name="Google Shape;9614;p24"/>
            <p:cNvCxnSpPr/>
            <p:nvPr/>
          </p:nvCxnSpPr>
          <p:spPr>
            <a:xfrm>
              <a:off x="168103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5" name="Google Shape;9615;p24"/>
            <p:cNvCxnSpPr/>
            <p:nvPr/>
          </p:nvCxnSpPr>
          <p:spPr>
            <a:xfrm>
              <a:off x="168439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6" name="Google Shape;9616;p24"/>
            <p:cNvCxnSpPr/>
            <p:nvPr/>
          </p:nvCxnSpPr>
          <p:spPr>
            <a:xfrm>
              <a:off x="168775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7" name="Google Shape;9617;p24"/>
            <p:cNvCxnSpPr/>
            <p:nvPr/>
          </p:nvCxnSpPr>
          <p:spPr>
            <a:xfrm>
              <a:off x="169111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8" name="Google Shape;9618;p24"/>
            <p:cNvCxnSpPr/>
            <p:nvPr/>
          </p:nvCxnSpPr>
          <p:spPr>
            <a:xfrm>
              <a:off x="169447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9" name="Google Shape;9619;p24"/>
            <p:cNvCxnSpPr/>
            <p:nvPr/>
          </p:nvCxnSpPr>
          <p:spPr>
            <a:xfrm>
              <a:off x="169784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0" name="Google Shape;9620;p24"/>
            <p:cNvCxnSpPr/>
            <p:nvPr/>
          </p:nvCxnSpPr>
          <p:spPr>
            <a:xfrm>
              <a:off x="170120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1" name="Google Shape;9621;p24"/>
            <p:cNvCxnSpPr/>
            <p:nvPr/>
          </p:nvCxnSpPr>
          <p:spPr>
            <a:xfrm>
              <a:off x="170456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2" name="Google Shape;9622;p24"/>
            <p:cNvCxnSpPr/>
            <p:nvPr/>
          </p:nvCxnSpPr>
          <p:spPr>
            <a:xfrm>
              <a:off x="170792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3" name="Google Shape;9623;p24"/>
            <p:cNvCxnSpPr/>
            <p:nvPr/>
          </p:nvCxnSpPr>
          <p:spPr>
            <a:xfrm>
              <a:off x="171128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4" name="Google Shape;9624;p24"/>
            <p:cNvCxnSpPr/>
            <p:nvPr/>
          </p:nvCxnSpPr>
          <p:spPr>
            <a:xfrm>
              <a:off x="171465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5" name="Google Shape;9625;p24"/>
            <p:cNvCxnSpPr/>
            <p:nvPr/>
          </p:nvCxnSpPr>
          <p:spPr>
            <a:xfrm>
              <a:off x="171801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6" name="Google Shape;9626;p24"/>
            <p:cNvCxnSpPr/>
            <p:nvPr/>
          </p:nvCxnSpPr>
          <p:spPr>
            <a:xfrm>
              <a:off x="172137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7" name="Google Shape;9627;p24"/>
            <p:cNvCxnSpPr/>
            <p:nvPr/>
          </p:nvCxnSpPr>
          <p:spPr>
            <a:xfrm>
              <a:off x="172473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8" name="Google Shape;9628;p24"/>
            <p:cNvCxnSpPr/>
            <p:nvPr/>
          </p:nvCxnSpPr>
          <p:spPr>
            <a:xfrm>
              <a:off x="172810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9" name="Google Shape;9629;p24"/>
            <p:cNvCxnSpPr/>
            <p:nvPr/>
          </p:nvCxnSpPr>
          <p:spPr>
            <a:xfrm>
              <a:off x="173146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0" name="Google Shape;9630;p24"/>
            <p:cNvCxnSpPr/>
            <p:nvPr/>
          </p:nvCxnSpPr>
          <p:spPr>
            <a:xfrm>
              <a:off x="173482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1" name="Google Shape;9631;p24"/>
            <p:cNvCxnSpPr/>
            <p:nvPr/>
          </p:nvCxnSpPr>
          <p:spPr>
            <a:xfrm>
              <a:off x="173818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2" name="Google Shape;9632;p24"/>
            <p:cNvCxnSpPr/>
            <p:nvPr/>
          </p:nvCxnSpPr>
          <p:spPr>
            <a:xfrm>
              <a:off x="174154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3" name="Google Shape;9633;p24"/>
            <p:cNvCxnSpPr/>
            <p:nvPr/>
          </p:nvCxnSpPr>
          <p:spPr>
            <a:xfrm>
              <a:off x="174491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4" name="Google Shape;9634;p24"/>
            <p:cNvCxnSpPr/>
            <p:nvPr/>
          </p:nvCxnSpPr>
          <p:spPr>
            <a:xfrm>
              <a:off x="174827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5" name="Google Shape;9635;p24"/>
            <p:cNvCxnSpPr/>
            <p:nvPr/>
          </p:nvCxnSpPr>
          <p:spPr>
            <a:xfrm>
              <a:off x="175163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6" name="Google Shape;9636;p24"/>
            <p:cNvCxnSpPr/>
            <p:nvPr/>
          </p:nvCxnSpPr>
          <p:spPr>
            <a:xfrm>
              <a:off x="175499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7" name="Google Shape;9637;p24"/>
            <p:cNvCxnSpPr/>
            <p:nvPr/>
          </p:nvCxnSpPr>
          <p:spPr>
            <a:xfrm>
              <a:off x="175835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8" name="Google Shape;9638;p24"/>
            <p:cNvCxnSpPr/>
            <p:nvPr/>
          </p:nvCxnSpPr>
          <p:spPr>
            <a:xfrm>
              <a:off x="176172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9" name="Google Shape;9639;p24"/>
            <p:cNvCxnSpPr/>
            <p:nvPr/>
          </p:nvCxnSpPr>
          <p:spPr>
            <a:xfrm>
              <a:off x="176508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0" name="Google Shape;9640;p24"/>
            <p:cNvCxnSpPr/>
            <p:nvPr/>
          </p:nvCxnSpPr>
          <p:spPr>
            <a:xfrm>
              <a:off x="176844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1" name="Google Shape;9641;p24"/>
            <p:cNvCxnSpPr/>
            <p:nvPr/>
          </p:nvCxnSpPr>
          <p:spPr>
            <a:xfrm>
              <a:off x="177180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2" name="Google Shape;9642;p24"/>
            <p:cNvCxnSpPr/>
            <p:nvPr/>
          </p:nvCxnSpPr>
          <p:spPr>
            <a:xfrm>
              <a:off x="177516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3" name="Google Shape;9643;p24"/>
            <p:cNvCxnSpPr/>
            <p:nvPr/>
          </p:nvCxnSpPr>
          <p:spPr>
            <a:xfrm>
              <a:off x="177853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4" name="Google Shape;9644;p24"/>
            <p:cNvCxnSpPr/>
            <p:nvPr/>
          </p:nvCxnSpPr>
          <p:spPr>
            <a:xfrm>
              <a:off x="178189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5" name="Google Shape;9645;p24"/>
            <p:cNvCxnSpPr/>
            <p:nvPr/>
          </p:nvCxnSpPr>
          <p:spPr>
            <a:xfrm>
              <a:off x="178525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6" name="Google Shape;9646;p24"/>
            <p:cNvCxnSpPr/>
            <p:nvPr/>
          </p:nvCxnSpPr>
          <p:spPr>
            <a:xfrm>
              <a:off x="178861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7" name="Google Shape;9647;p24"/>
            <p:cNvCxnSpPr/>
            <p:nvPr/>
          </p:nvCxnSpPr>
          <p:spPr>
            <a:xfrm>
              <a:off x="179198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8" name="Google Shape;9648;p24"/>
            <p:cNvCxnSpPr/>
            <p:nvPr/>
          </p:nvCxnSpPr>
          <p:spPr>
            <a:xfrm>
              <a:off x="179534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9" name="Google Shape;9649;p24"/>
            <p:cNvCxnSpPr/>
            <p:nvPr/>
          </p:nvCxnSpPr>
          <p:spPr>
            <a:xfrm>
              <a:off x="179870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0" name="Google Shape;9650;p24"/>
            <p:cNvCxnSpPr/>
            <p:nvPr/>
          </p:nvCxnSpPr>
          <p:spPr>
            <a:xfrm>
              <a:off x="180206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1" name="Google Shape;9651;p24"/>
            <p:cNvCxnSpPr/>
            <p:nvPr/>
          </p:nvCxnSpPr>
          <p:spPr>
            <a:xfrm>
              <a:off x="180542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2" name="Google Shape;9652;p24"/>
            <p:cNvCxnSpPr/>
            <p:nvPr/>
          </p:nvCxnSpPr>
          <p:spPr>
            <a:xfrm>
              <a:off x="180879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3" name="Google Shape;9653;p24"/>
            <p:cNvCxnSpPr/>
            <p:nvPr/>
          </p:nvCxnSpPr>
          <p:spPr>
            <a:xfrm>
              <a:off x="181215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4" name="Google Shape;9654;p24"/>
            <p:cNvCxnSpPr/>
            <p:nvPr/>
          </p:nvCxnSpPr>
          <p:spPr>
            <a:xfrm>
              <a:off x="181551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5" name="Google Shape;9655;p24"/>
            <p:cNvCxnSpPr/>
            <p:nvPr/>
          </p:nvCxnSpPr>
          <p:spPr>
            <a:xfrm>
              <a:off x="181887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6" name="Google Shape;9656;p24"/>
            <p:cNvCxnSpPr/>
            <p:nvPr/>
          </p:nvCxnSpPr>
          <p:spPr>
            <a:xfrm>
              <a:off x="182223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7" name="Google Shape;9657;p24"/>
            <p:cNvCxnSpPr/>
            <p:nvPr/>
          </p:nvCxnSpPr>
          <p:spPr>
            <a:xfrm>
              <a:off x="182560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8" name="Google Shape;9658;p24"/>
            <p:cNvCxnSpPr/>
            <p:nvPr/>
          </p:nvCxnSpPr>
          <p:spPr>
            <a:xfrm>
              <a:off x="182896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9" name="Google Shape;9659;p24"/>
            <p:cNvCxnSpPr/>
            <p:nvPr/>
          </p:nvCxnSpPr>
          <p:spPr>
            <a:xfrm>
              <a:off x="183232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0" name="Google Shape;9660;p24"/>
            <p:cNvCxnSpPr/>
            <p:nvPr/>
          </p:nvCxnSpPr>
          <p:spPr>
            <a:xfrm>
              <a:off x="183568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1" name="Google Shape;9661;p24"/>
            <p:cNvCxnSpPr/>
            <p:nvPr/>
          </p:nvCxnSpPr>
          <p:spPr>
            <a:xfrm>
              <a:off x="13794175" y="-45663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2" name="Google Shape;9662;p24"/>
            <p:cNvCxnSpPr/>
            <p:nvPr/>
          </p:nvCxnSpPr>
          <p:spPr>
            <a:xfrm>
              <a:off x="13794175" y="-4534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3" name="Google Shape;9663;p24"/>
            <p:cNvCxnSpPr/>
            <p:nvPr/>
          </p:nvCxnSpPr>
          <p:spPr>
            <a:xfrm>
              <a:off x="13794175" y="-450264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4" name="Google Shape;9664;p24"/>
            <p:cNvCxnSpPr/>
            <p:nvPr/>
          </p:nvCxnSpPr>
          <p:spPr>
            <a:xfrm>
              <a:off x="13794175" y="-4470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5" name="Google Shape;9665;p24"/>
            <p:cNvCxnSpPr/>
            <p:nvPr/>
          </p:nvCxnSpPr>
          <p:spPr>
            <a:xfrm>
              <a:off x="13794175" y="-4438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6" name="Google Shape;9666;p24"/>
            <p:cNvCxnSpPr/>
            <p:nvPr/>
          </p:nvCxnSpPr>
          <p:spPr>
            <a:xfrm>
              <a:off x="13794175" y="-4407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7" name="Google Shape;9667;p24"/>
            <p:cNvCxnSpPr/>
            <p:nvPr/>
          </p:nvCxnSpPr>
          <p:spPr>
            <a:xfrm>
              <a:off x="13794175" y="-4375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8" name="Google Shape;9668;p24"/>
            <p:cNvCxnSpPr/>
            <p:nvPr/>
          </p:nvCxnSpPr>
          <p:spPr>
            <a:xfrm>
              <a:off x="13794175" y="-434328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9" name="Google Shape;9669;p24"/>
            <p:cNvCxnSpPr/>
            <p:nvPr/>
          </p:nvCxnSpPr>
          <p:spPr>
            <a:xfrm>
              <a:off x="13794175" y="-4311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0" name="Google Shape;9670;p24"/>
            <p:cNvCxnSpPr/>
            <p:nvPr/>
          </p:nvCxnSpPr>
          <p:spPr>
            <a:xfrm>
              <a:off x="13794175" y="-427953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1" name="Google Shape;9671;p24"/>
            <p:cNvCxnSpPr/>
            <p:nvPr/>
          </p:nvCxnSpPr>
          <p:spPr>
            <a:xfrm>
              <a:off x="13794175" y="-424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2" name="Google Shape;9672;p24"/>
            <p:cNvCxnSpPr/>
            <p:nvPr/>
          </p:nvCxnSpPr>
          <p:spPr>
            <a:xfrm>
              <a:off x="13794175" y="-421579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3" name="Google Shape;9673;p24"/>
            <p:cNvCxnSpPr/>
            <p:nvPr/>
          </p:nvCxnSpPr>
          <p:spPr>
            <a:xfrm>
              <a:off x="13794175" y="-4183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4" name="Google Shape;9674;p24"/>
            <p:cNvCxnSpPr/>
            <p:nvPr/>
          </p:nvCxnSpPr>
          <p:spPr>
            <a:xfrm>
              <a:off x="13794175" y="-4152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5" name="Google Shape;9675;p24"/>
            <p:cNvCxnSpPr/>
            <p:nvPr/>
          </p:nvCxnSpPr>
          <p:spPr>
            <a:xfrm>
              <a:off x="13794175" y="-4120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6" name="Google Shape;9676;p24"/>
            <p:cNvCxnSpPr/>
            <p:nvPr/>
          </p:nvCxnSpPr>
          <p:spPr>
            <a:xfrm>
              <a:off x="13794175" y="-40882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7" name="Google Shape;9677;p24"/>
            <p:cNvCxnSpPr/>
            <p:nvPr/>
          </p:nvCxnSpPr>
          <p:spPr>
            <a:xfrm>
              <a:off x="13794175" y="-40564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8" name="Google Shape;9678;p24"/>
            <p:cNvCxnSpPr/>
            <p:nvPr/>
          </p:nvCxnSpPr>
          <p:spPr>
            <a:xfrm>
              <a:off x="13794175" y="-40245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9" name="Google Shape;9679;p24"/>
            <p:cNvCxnSpPr/>
            <p:nvPr/>
          </p:nvCxnSpPr>
          <p:spPr>
            <a:xfrm>
              <a:off x="13794175" y="-39926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0" name="Google Shape;9680;p24"/>
            <p:cNvCxnSpPr/>
            <p:nvPr/>
          </p:nvCxnSpPr>
          <p:spPr>
            <a:xfrm>
              <a:off x="13794175" y="-39608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1" name="Google Shape;9681;p24"/>
            <p:cNvCxnSpPr/>
            <p:nvPr/>
          </p:nvCxnSpPr>
          <p:spPr>
            <a:xfrm>
              <a:off x="13794175" y="-39289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2" name="Google Shape;9682;p24"/>
            <p:cNvCxnSpPr/>
            <p:nvPr/>
          </p:nvCxnSpPr>
          <p:spPr>
            <a:xfrm>
              <a:off x="13794175" y="-38970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3" name="Google Shape;9683;p24"/>
            <p:cNvCxnSpPr/>
            <p:nvPr/>
          </p:nvCxnSpPr>
          <p:spPr>
            <a:xfrm>
              <a:off x="13794175" y="-386519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4" name="Google Shape;9684;p24"/>
            <p:cNvCxnSpPr/>
            <p:nvPr/>
          </p:nvCxnSpPr>
          <p:spPr>
            <a:xfrm>
              <a:off x="13794175" y="-38333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5" name="Google Shape;9685;p24"/>
            <p:cNvCxnSpPr/>
            <p:nvPr/>
          </p:nvCxnSpPr>
          <p:spPr>
            <a:xfrm>
              <a:off x="13794175" y="-3801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6" name="Google Shape;9686;p24"/>
            <p:cNvCxnSpPr/>
            <p:nvPr/>
          </p:nvCxnSpPr>
          <p:spPr>
            <a:xfrm>
              <a:off x="13794175" y="-37695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7" name="Google Shape;9687;p24"/>
            <p:cNvCxnSpPr/>
            <p:nvPr/>
          </p:nvCxnSpPr>
          <p:spPr>
            <a:xfrm>
              <a:off x="13794175" y="-3737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8" name="Google Shape;9688;p24"/>
            <p:cNvCxnSpPr/>
            <p:nvPr/>
          </p:nvCxnSpPr>
          <p:spPr>
            <a:xfrm>
              <a:off x="13794175" y="-37058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9" name="Google Shape;9689;p24"/>
            <p:cNvCxnSpPr/>
            <p:nvPr/>
          </p:nvCxnSpPr>
          <p:spPr>
            <a:xfrm>
              <a:off x="13794175" y="-3673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0" name="Google Shape;9690;p24"/>
            <p:cNvCxnSpPr/>
            <p:nvPr/>
          </p:nvCxnSpPr>
          <p:spPr>
            <a:xfrm>
              <a:off x="13794175" y="-36420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1" name="Google Shape;9691;p24"/>
            <p:cNvCxnSpPr/>
            <p:nvPr/>
          </p:nvCxnSpPr>
          <p:spPr>
            <a:xfrm>
              <a:off x="13794175" y="-3610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2" name="Google Shape;9692;p24"/>
            <p:cNvCxnSpPr/>
            <p:nvPr/>
          </p:nvCxnSpPr>
          <p:spPr>
            <a:xfrm>
              <a:off x="13794175" y="-35783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3" name="Google Shape;9693;p24"/>
            <p:cNvCxnSpPr/>
            <p:nvPr/>
          </p:nvCxnSpPr>
          <p:spPr>
            <a:xfrm>
              <a:off x="13794175" y="-35464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4" name="Google Shape;9694;p24"/>
            <p:cNvCxnSpPr/>
            <p:nvPr/>
          </p:nvCxnSpPr>
          <p:spPr>
            <a:xfrm>
              <a:off x="13794175" y="-3514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5" name="Google Shape;9695;p24"/>
            <p:cNvCxnSpPr/>
            <p:nvPr/>
          </p:nvCxnSpPr>
          <p:spPr>
            <a:xfrm>
              <a:off x="13794175" y="-34827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6" name="Google Shape;9696;p24"/>
            <p:cNvCxnSpPr/>
            <p:nvPr/>
          </p:nvCxnSpPr>
          <p:spPr>
            <a:xfrm>
              <a:off x="13794175" y="-3450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7" name="Google Shape;9697;p24"/>
            <p:cNvCxnSpPr/>
            <p:nvPr/>
          </p:nvCxnSpPr>
          <p:spPr>
            <a:xfrm>
              <a:off x="13794175" y="-34189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8" name="Google Shape;9698;p24"/>
            <p:cNvCxnSpPr/>
            <p:nvPr/>
          </p:nvCxnSpPr>
          <p:spPr>
            <a:xfrm>
              <a:off x="13794175" y="-3387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9" name="Google Shape;9699;p24"/>
            <p:cNvCxnSpPr/>
            <p:nvPr/>
          </p:nvCxnSpPr>
          <p:spPr>
            <a:xfrm>
              <a:off x="13794175" y="-335523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0" name="Google Shape;9700;p24"/>
            <p:cNvCxnSpPr/>
            <p:nvPr/>
          </p:nvCxnSpPr>
          <p:spPr>
            <a:xfrm>
              <a:off x="13794175" y="-3323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1" name="Google Shape;9701;p24"/>
            <p:cNvCxnSpPr/>
            <p:nvPr/>
          </p:nvCxnSpPr>
          <p:spPr>
            <a:xfrm>
              <a:off x="13794175" y="-329148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2" name="Google Shape;9702;p24"/>
            <p:cNvCxnSpPr/>
            <p:nvPr/>
          </p:nvCxnSpPr>
          <p:spPr>
            <a:xfrm>
              <a:off x="13794175" y="-32596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3" name="Google Shape;9703;p24"/>
            <p:cNvCxnSpPr/>
            <p:nvPr/>
          </p:nvCxnSpPr>
          <p:spPr>
            <a:xfrm>
              <a:off x="13794175" y="-322774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4" name="Google Shape;9704;p24"/>
            <p:cNvCxnSpPr/>
            <p:nvPr/>
          </p:nvCxnSpPr>
          <p:spPr>
            <a:xfrm>
              <a:off x="13794175" y="-31958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5" name="Google Shape;9705;p24"/>
            <p:cNvCxnSpPr/>
            <p:nvPr/>
          </p:nvCxnSpPr>
          <p:spPr>
            <a:xfrm>
              <a:off x="13794175" y="-3163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6" name="Google Shape;9706;p24"/>
            <p:cNvCxnSpPr/>
            <p:nvPr/>
          </p:nvCxnSpPr>
          <p:spPr>
            <a:xfrm>
              <a:off x="13794175" y="-31321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7" name="Google Shape;9707;p24"/>
            <p:cNvCxnSpPr/>
            <p:nvPr/>
          </p:nvCxnSpPr>
          <p:spPr>
            <a:xfrm>
              <a:off x="13794175" y="-31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8" name="Google Shape;9708;p24"/>
            <p:cNvCxnSpPr/>
            <p:nvPr/>
          </p:nvCxnSpPr>
          <p:spPr>
            <a:xfrm>
              <a:off x="13794175" y="-306837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9" name="Google Shape;9709;p24"/>
            <p:cNvCxnSpPr/>
            <p:nvPr/>
          </p:nvCxnSpPr>
          <p:spPr>
            <a:xfrm>
              <a:off x="13794175" y="-3036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0" name="Google Shape;9710;p24"/>
            <p:cNvCxnSpPr/>
            <p:nvPr/>
          </p:nvCxnSpPr>
          <p:spPr>
            <a:xfrm>
              <a:off x="13794175" y="-300463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1" name="Google Shape;9711;p24"/>
            <p:cNvCxnSpPr/>
            <p:nvPr/>
          </p:nvCxnSpPr>
          <p:spPr>
            <a:xfrm>
              <a:off x="13794175" y="-2972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2" name="Google Shape;9712;p24"/>
            <p:cNvCxnSpPr/>
            <p:nvPr/>
          </p:nvCxnSpPr>
          <p:spPr>
            <a:xfrm>
              <a:off x="13794175" y="-29408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3" name="Google Shape;9713;p24"/>
            <p:cNvCxnSpPr/>
            <p:nvPr/>
          </p:nvCxnSpPr>
          <p:spPr>
            <a:xfrm>
              <a:off x="13794175" y="-29090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4" name="Google Shape;9714;p24"/>
            <p:cNvCxnSpPr/>
            <p:nvPr/>
          </p:nvCxnSpPr>
          <p:spPr>
            <a:xfrm>
              <a:off x="13794175" y="-2877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5" name="Google Shape;9715;p24"/>
            <p:cNvCxnSpPr/>
            <p:nvPr/>
          </p:nvCxnSpPr>
          <p:spPr>
            <a:xfrm>
              <a:off x="13794175" y="-28444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6" name="Google Shape;9716;p24"/>
            <p:cNvCxnSpPr/>
            <p:nvPr/>
          </p:nvCxnSpPr>
          <p:spPr>
            <a:xfrm>
              <a:off x="13794175" y="-28125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7" name="Google Shape;9717;p24"/>
            <p:cNvCxnSpPr/>
            <p:nvPr/>
          </p:nvCxnSpPr>
          <p:spPr>
            <a:xfrm>
              <a:off x="13794175" y="-27806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8" name="Google Shape;9718;p24"/>
            <p:cNvCxnSpPr/>
            <p:nvPr/>
          </p:nvCxnSpPr>
          <p:spPr>
            <a:xfrm>
              <a:off x="13794175" y="-2748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9" name="Google Shape;9719;p24"/>
            <p:cNvCxnSpPr/>
            <p:nvPr/>
          </p:nvCxnSpPr>
          <p:spPr>
            <a:xfrm>
              <a:off x="13794175" y="-2716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0" name="Google Shape;9720;p24"/>
            <p:cNvCxnSpPr/>
            <p:nvPr/>
          </p:nvCxnSpPr>
          <p:spPr>
            <a:xfrm>
              <a:off x="13794175" y="-2685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1" name="Google Shape;9721;p24"/>
            <p:cNvCxnSpPr/>
            <p:nvPr/>
          </p:nvCxnSpPr>
          <p:spPr>
            <a:xfrm>
              <a:off x="13794175" y="-265318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2" name="Google Shape;9722;p24"/>
            <p:cNvCxnSpPr/>
            <p:nvPr/>
          </p:nvCxnSpPr>
          <p:spPr>
            <a:xfrm>
              <a:off x="13794175" y="-2621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3" name="Google Shape;9723;p24"/>
            <p:cNvCxnSpPr/>
            <p:nvPr/>
          </p:nvCxnSpPr>
          <p:spPr>
            <a:xfrm>
              <a:off x="13794175" y="-258943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4" name="Google Shape;9724;p24"/>
            <p:cNvCxnSpPr/>
            <p:nvPr/>
          </p:nvCxnSpPr>
          <p:spPr>
            <a:xfrm>
              <a:off x="13794175" y="-2557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5" name="Google Shape;9725;p24"/>
            <p:cNvCxnSpPr/>
            <p:nvPr/>
          </p:nvCxnSpPr>
          <p:spPr>
            <a:xfrm>
              <a:off x="13794175" y="-2525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6" name="Google Shape;9726;p24"/>
            <p:cNvCxnSpPr/>
            <p:nvPr/>
          </p:nvCxnSpPr>
          <p:spPr>
            <a:xfrm>
              <a:off x="13794175" y="-2493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7" name="Google Shape;9727;p24"/>
            <p:cNvCxnSpPr/>
            <p:nvPr/>
          </p:nvCxnSpPr>
          <p:spPr>
            <a:xfrm>
              <a:off x="13794175" y="-2461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8" name="Google Shape;9728;p24"/>
            <p:cNvCxnSpPr/>
            <p:nvPr/>
          </p:nvCxnSpPr>
          <p:spPr>
            <a:xfrm>
              <a:off x="13794175" y="-2430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9" name="Google Shape;9729;p24"/>
            <p:cNvCxnSpPr/>
            <p:nvPr/>
          </p:nvCxnSpPr>
          <p:spPr>
            <a:xfrm>
              <a:off x="13794175" y="-2398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0" name="Google Shape;9730;p24"/>
            <p:cNvCxnSpPr/>
            <p:nvPr/>
          </p:nvCxnSpPr>
          <p:spPr>
            <a:xfrm>
              <a:off x="13794175" y="-23663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1" name="Google Shape;9731;p24"/>
            <p:cNvCxnSpPr/>
            <p:nvPr/>
          </p:nvCxnSpPr>
          <p:spPr>
            <a:xfrm>
              <a:off x="13794175" y="-2334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2" name="Google Shape;9732;p24"/>
            <p:cNvCxnSpPr/>
            <p:nvPr/>
          </p:nvCxnSpPr>
          <p:spPr>
            <a:xfrm>
              <a:off x="13794175" y="-23025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3" name="Google Shape;9733;p24"/>
            <p:cNvCxnSpPr/>
            <p:nvPr/>
          </p:nvCxnSpPr>
          <p:spPr>
            <a:xfrm>
              <a:off x="13794175" y="-2270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4" name="Google Shape;9734;p24"/>
            <p:cNvCxnSpPr/>
            <p:nvPr/>
          </p:nvCxnSpPr>
          <p:spPr>
            <a:xfrm>
              <a:off x="13794175" y="-22388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5" name="Google Shape;9735;p24"/>
            <p:cNvCxnSpPr/>
            <p:nvPr/>
          </p:nvCxnSpPr>
          <p:spPr>
            <a:xfrm>
              <a:off x="13794175" y="-2206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6" name="Google Shape;9736;p24"/>
            <p:cNvCxnSpPr/>
            <p:nvPr/>
          </p:nvCxnSpPr>
          <p:spPr>
            <a:xfrm>
              <a:off x="13794175" y="-21750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7" name="Google Shape;9737;p24"/>
            <p:cNvCxnSpPr/>
            <p:nvPr/>
          </p:nvCxnSpPr>
          <p:spPr>
            <a:xfrm>
              <a:off x="13794175" y="-21432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8" name="Google Shape;9738;p24"/>
            <p:cNvCxnSpPr/>
            <p:nvPr/>
          </p:nvCxnSpPr>
          <p:spPr>
            <a:xfrm>
              <a:off x="13794175" y="-21113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9" name="Google Shape;9739;p24"/>
            <p:cNvCxnSpPr/>
            <p:nvPr/>
          </p:nvCxnSpPr>
          <p:spPr>
            <a:xfrm>
              <a:off x="13794175" y="-20794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0" name="Google Shape;9740;p24"/>
            <p:cNvCxnSpPr/>
            <p:nvPr/>
          </p:nvCxnSpPr>
          <p:spPr>
            <a:xfrm>
              <a:off x="13794175" y="-20476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1" name="Google Shape;9741;p24"/>
            <p:cNvCxnSpPr/>
            <p:nvPr/>
          </p:nvCxnSpPr>
          <p:spPr>
            <a:xfrm>
              <a:off x="13794175" y="-20157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2" name="Google Shape;9742;p24"/>
            <p:cNvCxnSpPr/>
            <p:nvPr/>
          </p:nvCxnSpPr>
          <p:spPr>
            <a:xfrm>
              <a:off x="13794175" y="-19838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3" name="Google Shape;9743;p24"/>
            <p:cNvCxnSpPr/>
            <p:nvPr/>
          </p:nvCxnSpPr>
          <p:spPr>
            <a:xfrm>
              <a:off x="13794175" y="-19519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4" name="Google Shape;9744;p24"/>
            <p:cNvCxnSpPr/>
            <p:nvPr/>
          </p:nvCxnSpPr>
          <p:spPr>
            <a:xfrm>
              <a:off x="13794175" y="-19201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5" name="Google Shape;9745;p24"/>
            <p:cNvCxnSpPr/>
            <p:nvPr/>
          </p:nvCxnSpPr>
          <p:spPr>
            <a:xfrm>
              <a:off x="13794175" y="-18882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6" name="Google Shape;9746;p24"/>
            <p:cNvCxnSpPr/>
            <p:nvPr/>
          </p:nvCxnSpPr>
          <p:spPr>
            <a:xfrm>
              <a:off x="13794175" y="-18563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7" name="Google Shape;9747;p24"/>
            <p:cNvCxnSpPr/>
            <p:nvPr/>
          </p:nvCxnSpPr>
          <p:spPr>
            <a:xfrm>
              <a:off x="13794175" y="-18244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8" name="Google Shape;9748;p24"/>
            <p:cNvCxnSpPr/>
            <p:nvPr/>
          </p:nvCxnSpPr>
          <p:spPr>
            <a:xfrm>
              <a:off x="13794175" y="-17926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9" name="Google Shape;9749;p24"/>
            <p:cNvCxnSpPr/>
            <p:nvPr/>
          </p:nvCxnSpPr>
          <p:spPr>
            <a:xfrm>
              <a:off x="13794175" y="-17607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0" name="Google Shape;9750;p24"/>
            <p:cNvCxnSpPr/>
            <p:nvPr/>
          </p:nvCxnSpPr>
          <p:spPr>
            <a:xfrm>
              <a:off x="13794175" y="-17288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1" name="Google Shape;9751;p24"/>
            <p:cNvCxnSpPr/>
            <p:nvPr/>
          </p:nvCxnSpPr>
          <p:spPr>
            <a:xfrm>
              <a:off x="13794175" y="-16970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2" name="Google Shape;9752;p24"/>
            <p:cNvCxnSpPr/>
            <p:nvPr/>
          </p:nvCxnSpPr>
          <p:spPr>
            <a:xfrm>
              <a:off x="13794175" y="-16651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3" name="Google Shape;9753;p24"/>
            <p:cNvCxnSpPr/>
            <p:nvPr/>
          </p:nvCxnSpPr>
          <p:spPr>
            <a:xfrm>
              <a:off x="13794175" y="-16332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4" name="Google Shape;9754;p24"/>
            <p:cNvCxnSpPr/>
            <p:nvPr/>
          </p:nvCxnSpPr>
          <p:spPr>
            <a:xfrm>
              <a:off x="13794175" y="-16013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5" name="Google Shape;9755;p24"/>
            <p:cNvCxnSpPr/>
            <p:nvPr/>
          </p:nvCxnSpPr>
          <p:spPr>
            <a:xfrm>
              <a:off x="13794175" y="-1569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6" name="Google Shape;9756;p24"/>
            <p:cNvCxnSpPr/>
            <p:nvPr/>
          </p:nvCxnSpPr>
          <p:spPr>
            <a:xfrm>
              <a:off x="13794175" y="-15376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7" name="Google Shape;9757;p24"/>
            <p:cNvCxnSpPr/>
            <p:nvPr/>
          </p:nvCxnSpPr>
          <p:spPr>
            <a:xfrm>
              <a:off x="13794175" y="-1505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8" name="Google Shape;9758;p24"/>
            <p:cNvCxnSpPr/>
            <p:nvPr/>
          </p:nvCxnSpPr>
          <p:spPr>
            <a:xfrm>
              <a:off x="13794175" y="-1473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9" name="Google Shape;9759;p24"/>
            <p:cNvCxnSpPr/>
            <p:nvPr/>
          </p:nvCxnSpPr>
          <p:spPr>
            <a:xfrm>
              <a:off x="13794175" y="-1442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0" name="Google Shape;9760;p24"/>
            <p:cNvCxnSpPr/>
            <p:nvPr/>
          </p:nvCxnSpPr>
          <p:spPr>
            <a:xfrm>
              <a:off x="13794175" y="-1410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1" name="Google Shape;9761;p24"/>
            <p:cNvCxnSpPr/>
            <p:nvPr/>
          </p:nvCxnSpPr>
          <p:spPr>
            <a:xfrm>
              <a:off x="13794175" y="-13782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2" name="Google Shape;9762;p24"/>
            <p:cNvCxnSpPr/>
            <p:nvPr/>
          </p:nvCxnSpPr>
          <p:spPr>
            <a:xfrm>
              <a:off x="13794175" y="-1346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3" name="Google Shape;9763;p24"/>
            <p:cNvCxnSpPr/>
            <p:nvPr/>
          </p:nvCxnSpPr>
          <p:spPr>
            <a:xfrm>
              <a:off x="13794175" y="-131453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4" name="Google Shape;9764;p24"/>
            <p:cNvCxnSpPr/>
            <p:nvPr/>
          </p:nvCxnSpPr>
          <p:spPr>
            <a:xfrm>
              <a:off x="13794175" y="-1282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5" name="Google Shape;9765;p24"/>
            <p:cNvCxnSpPr/>
            <p:nvPr/>
          </p:nvCxnSpPr>
          <p:spPr>
            <a:xfrm>
              <a:off x="13794175" y="-125078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6" name="Google Shape;9766;p24"/>
            <p:cNvCxnSpPr/>
            <p:nvPr/>
          </p:nvCxnSpPr>
          <p:spPr>
            <a:xfrm>
              <a:off x="13794175" y="-1218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7" name="Google Shape;9767;p24"/>
            <p:cNvCxnSpPr/>
            <p:nvPr/>
          </p:nvCxnSpPr>
          <p:spPr>
            <a:xfrm>
              <a:off x="13794175" y="-1187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8" name="Google Shape;9768;p24"/>
            <p:cNvCxnSpPr/>
            <p:nvPr/>
          </p:nvCxnSpPr>
          <p:spPr>
            <a:xfrm>
              <a:off x="13794175" y="-1155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9" name="Google Shape;9769;p24"/>
            <p:cNvCxnSpPr/>
            <p:nvPr/>
          </p:nvCxnSpPr>
          <p:spPr>
            <a:xfrm>
              <a:off x="13794175" y="-1122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0" name="Google Shape;9770;p24"/>
            <p:cNvCxnSpPr/>
            <p:nvPr/>
          </p:nvCxnSpPr>
          <p:spPr>
            <a:xfrm>
              <a:off x="13794175" y="-109057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1" name="Google Shape;9771;p24"/>
            <p:cNvCxnSpPr/>
            <p:nvPr/>
          </p:nvCxnSpPr>
          <p:spPr>
            <a:xfrm>
              <a:off x="13794175" y="-1058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2" name="Google Shape;9772;p24"/>
            <p:cNvCxnSpPr/>
            <p:nvPr/>
          </p:nvCxnSpPr>
          <p:spPr>
            <a:xfrm>
              <a:off x="13794175" y="-10268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3" name="Google Shape;9773;p24"/>
            <p:cNvCxnSpPr/>
            <p:nvPr/>
          </p:nvCxnSpPr>
          <p:spPr>
            <a:xfrm>
              <a:off x="13794175" y="-994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4" name="Google Shape;9774;p24"/>
            <p:cNvCxnSpPr/>
            <p:nvPr/>
          </p:nvCxnSpPr>
          <p:spPr>
            <a:xfrm>
              <a:off x="13794175" y="-9630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5" name="Google Shape;9775;p24"/>
            <p:cNvCxnSpPr/>
            <p:nvPr/>
          </p:nvCxnSpPr>
          <p:spPr>
            <a:xfrm>
              <a:off x="13794175" y="-931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6" name="Google Shape;9776;p24"/>
            <p:cNvCxnSpPr/>
            <p:nvPr/>
          </p:nvCxnSpPr>
          <p:spPr>
            <a:xfrm>
              <a:off x="13794175" y="-8993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7" name="Google Shape;9777;p24"/>
            <p:cNvCxnSpPr/>
            <p:nvPr/>
          </p:nvCxnSpPr>
          <p:spPr>
            <a:xfrm>
              <a:off x="13794175" y="-86746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8" name="Google Shape;9778;p24"/>
            <p:cNvCxnSpPr/>
            <p:nvPr/>
          </p:nvCxnSpPr>
          <p:spPr>
            <a:xfrm>
              <a:off x="13794175" y="-835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9" name="Google Shape;9779;p24"/>
            <p:cNvCxnSpPr/>
            <p:nvPr/>
          </p:nvCxnSpPr>
          <p:spPr>
            <a:xfrm>
              <a:off x="13794175" y="-80372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0" name="Google Shape;9780;p24"/>
            <p:cNvCxnSpPr/>
            <p:nvPr/>
          </p:nvCxnSpPr>
          <p:spPr>
            <a:xfrm>
              <a:off x="13794175" y="-771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1" name="Google Shape;9781;p24"/>
            <p:cNvCxnSpPr/>
            <p:nvPr/>
          </p:nvCxnSpPr>
          <p:spPr>
            <a:xfrm>
              <a:off x="13794175" y="-7399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2" name="Google Shape;9782;p24"/>
            <p:cNvCxnSpPr/>
            <p:nvPr/>
          </p:nvCxnSpPr>
          <p:spPr>
            <a:xfrm>
              <a:off x="13794175" y="-708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3" name="Google Shape;9783;p24"/>
            <p:cNvCxnSpPr/>
            <p:nvPr/>
          </p:nvCxnSpPr>
          <p:spPr>
            <a:xfrm>
              <a:off x="13794175" y="-6762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4" name="Google Shape;9784;p24"/>
            <p:cNvCxnSpPr/>
            <p:nvPr/>
          </p:nvCxnSpPr>
          <p:spPr>
            <a:xfrm>
              <a:off x="13794175" y="-644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5" name="Google Shape;9785;p24"/>
            <p:cNvCxnSpPr/>
            <p:nvPr/>
          </p:nvCxnSpPr>
          <p:spPr>
            <a:xfrm>
              <a:off x="13794175" y="-6124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6" name="Google Shape;9786;p24"/>
            <p:cNvCxnSpPr/>
            <p:nvPr/>
          </p:nvCxnSpPr>
          <p:spPr>
            <a:xfrm>
              <a:off x="13794175" y="-580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7" name="Google Shape;9787;p24"/>
            <p:cNvCxnSpPr/>
            <p:nvPr/>
          </p:nvCxnSpPr>
          <p:spPr>
            <a:xfrm>
              <a:off x="13794175" y="-5487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8" name="Google Shape;9788;p24"/>
            <p:cNvCxnSpPr/>
            <p:nvPr/>
          </p:nvCxnSpPr>
          <p:spPr>
            <a:xfrm>
              <a:off x="13794175" y="-51686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9" name="Google Shape;9789;p24"/>
            <p:cNvCxnSpPr/>
            <p:nvPr/>
          </p:nvCxnSpPr>
          <p:spPr>
            <a:xfrm>
              <a:off x="13794175" y="-484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0" name="Google Shape;9790;p24"/>
            <p:cNvCxnSpPr/>
            <p:nvPr/>
          </p:nvCxnSpPr>
          <p:spPr>
            <a:xfrm>
              <a:off x="13794175" y="-45312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1" name="Google Shape;9791;p24"/>
            <p:cNvCxnSpPr/>
            <p:nvPr/>
          </p:nvCxnSpPr>
          <p:spPr>
            <a:xfrm>
              <a:off x="13794175" y="-421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2" name="Google Shape;9792;p24"/>
            <p:cNvCxnSpPr/>
            <p:nvPr/>
          </p:nvCxnSpPr>
          <p:spPr>
            <a:xfrm>
              <a:off x="13794175" y="-3893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3" name="Google Shape;9793;p24"/>
            <p:cNvCxnSpPr/>
            <p:nvPr/>
          </p:nvCxnSpPr>
          <p:spPr>
            <a:xfrm>
              <a:off x="13794175" y="-357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4" name="Google Shape;9794;p24"/>
            <p:cNvCxnSpPr/>
            <p:nvPr/>
          </p:nvCxnSpPr>
          <p:spPr>
            <a:xfrm>
              <a:off x="13794175" y="-3256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5" name="Google Shape;9795;p24"/>
            <p:cNvCxnSpPr/>
            <p:nvPr/>
          </p:nvCxnSpPr>
          <p:spPr>
            <a:xfrm>
              <a:off x="13794175" y="-293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6" name="Google Shape;9796;p24"/>
            <p:cNvCxnSpPr/>
            <p:nvPr/>
          </p:nvCxnSpPr>
          <p:spPr>
            <a:xfrm>
              <a:off x="13794175" y="-2618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7" name="Google Shape;9797;p24"/>
            <p:cNvCxnSpPr/>
            <p:nvPr/>
          </p:nvCxnSpPr>
          <p:spPr>
            <a:xfrm>
              <a:off x="13794175" y="-23001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8" name="Google Shape;9798;p24"/>
            <p:cNvCxnSpPr/>
            <p:nvPr/>
          </p:nvCxnSpPr>
          <p:spPr>
            <a:xfrm>
              <a:off x="13794175" y="-198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9" name="Google Shape;9799;p24"/>
            <p:cNvCxnSpPr/>
            <p:nvPr/>
          </p:nvCxnSpPr>
          <p:spPr>
            <a:xfrm>
              <a:off x="13794175" y="-16626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0" name="Google Shape;9800;p24"/>
            <p:cNvCxnSpPr/>
            <p:nvPr/>
          </p:nvCxnSpPr>
          <p:spPr>
            <a:xfrm>
              <a:off x="13794175" y="-1343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1" name="Google Shape;9801;p24"/>
            <p:cNvCxnSpPr/>
            <p:nvPr/>
          </p:nvCxnSpPr>
          <p:spPr>
            <a:xfrm>
              <a:off x="13794175" y="-10252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2" name="Google Shape;9802;p24"/>
            <p:cNvCxnSpPr/>
            <p:nvPr/>
          </p:nvCxnSpPr>
          <p:spPr>
            <a:xfrm>
              <a:off x="13794175" y="-706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3" name="Google Shape;9803;p24"/>
            <p:cNvCxnSpPr/>
            <p:nvPr/>
          </p:nvCxnSpPr>
          <p:spPr>
            <a:xfrm>
              <a:off x="13794175" y="-387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4" name="Google Shape;9804;p24"/>
            <p:cNvCxnSpPr/>
            <p:nvPr/>
          </p:nvCxnSpPr>
          <p:spPr>
            <a:xfrm>
              <a:off x="13794175" y="-69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5" name="Google Shape;9805;p24"/>
            <p:cNvCxnSpPr/>
            <p:nvPr/>
          </p:nvCxnSpPr>
          <p:spPr>
            <a:xfrm>
              <a:off x="13794175" y="24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6" name="Google Shape;9806;p24"/>
            <p:cNvCxnSpPr/>
            <p:nvPr/>
          </p:nvCxnSpPr>
          <p:spPr>
            <a:xfrm>
              <a:off x="13794175" y="568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7" name="Google Shape;9807;p24"/>
            <p:cNvCxnSpPr/>
            <p:nvPr/>
          </p:nvCxnSpPr>
          <p:spPr>
            <a:xfrm>
              <a:off x="13794175" y="88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8" name="Google Shape;9808;p24"/>
            <p:cNvCxnSpPr/>
            <p:nvPr/>
          </p:nvCxnSpPr>
          <p:spPr>
            <a:xfrm>
              <a:off x="13794175" y="1205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9" name="Google Shape;9809;p24"/>
            <p:cNvCxnSpPr/>
            <p:nvPr/>
          </p:nvCxnSpPr>
          <p:spPr>
            <a:xfrm>
              <a:off x="13794175" y="152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0" name="Google Shape;9810;p24"/>
            <p:cNvCxnSpPr/>
            <p:nvPr/>
          </p:nvCxnSpPr>
          <p:spPr>
            <a:xfrm>
              <a:off x="13794175" y="1843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1" name="Google Shape;9811;p24"/>
            <p:cNvCxnSpPr/>
            <p:nvPr/>
          </p:nvCxnSpPr>
          <p:spPr>
            <a:xfrm>
              <a:off x="13794175" y="216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2" name="Google Shape;9812;p24"/>
            <p:cNvCxnSpPr/>
            <p:nvPr/>
          </p:nvCxnSpPr>
          <p:spPr>
            <a:xfrm>
              <a:off x="13794175" y="248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3" name="Google Shape;9813;p24"/>
            <p:cNvCxnSpPr/>
            <p:nvPr/>
          </p:nvCxnSpPr>
          <p:spPr>
            <a:xfrm>
              <a:off x="13794175" y="279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4" name="Google Shape;9814;p24"/>
            <p:cNvCxnSpPr/>
            <p:nvPr/>
          </p:nvCxnSpPr>
          <p:spPr>
            <a:xfrm>
              <a:off x="13794175" y="311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5" name="Google Shape;9815;p24"/>
            <p:cNvCxnSpPr/>
            <p:nvPr/>
          </p:nvCxnSpPr>
          <p:spPr>
            <a:xfrm>
              <a:off x="13794175" y="343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6" name="Google Shape;9816;p24"/>
            <p:cNvCxnSpPr/>
            <p:nvPr/>
          </p:nvCxnSpPr>
          <p:spPr>
            <a:xfrm>
              <a:off x="13794175" y="375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7" name="Google Shape;9817;p24"/>
            <p:cNvCxnSpPr/>
            <p:nvPr/>
          </p:nvCxnSpPr>
          <p:spPr>
            <a:xfrm>
              <a:off x="13794175" y="4074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8" name="Google Shape;9818;p24"/>
            <p:cNvCxnSpPr/>
            <p:nvPr/>
          </p:nvCxnSpPr>
          <p:spPr>
            <a:xfrm>
              <a:off x="13794175" y="439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9" name="Google Shape;9819;p24"/>
            <p:cNvCxnSpPr/>
            <p:nvPr/>
          </p:nvCxnSpPr>
          <p:spPr>
            <a:xfrm>
              <a:off x="13794175" y="4711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0" name="Google Shape;9820;p24"/>
            <p:cNvCxnSpPr/>
            <p:nvPr/>
          </p:nvCxnSpPr>
          <p:spPr>
            <a:xfrm>
              <a:off x="13794175" y="503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1" name="Google Shape;9821;p24"/>
            <p:cNvCxnSpPr/>
            <p:nvPr/>
          </p:nvCxnSpPr>
          <p:spPr>
            <a:xfrm>
              <a:off x="13794175" y="534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2" name="Google Shape;9822;p24"/>
            <p:cNvCxnSpPr/>
            <p:nvPr/>
          </p:nvCxnSpPr>
          <p:spPr>
            <a:xfrm>
              <a:off x="13794175" y="566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3"/>
          <p:cNvGrpSpPr/>
          <p:nvPr/>
        </p:nvGrpSpPr>
        <p:grpSpPr>
          <a:xfrm>
            <a:off x="-75" y="4475"/>
            <a:ext cx="9144000" cy="5143405"/>
            <a:chOff x="9222175" y="4475"/>
            <a:chExt cx="9144000" cy="5143405"/>
          </a:xfrm>
        </p:grpSpPr>
        <p:cxnSp>
          <p:nvCxnSpPr>
            <p:cNvPr id="460" name="Google Shape;460;p3"/>
            <p:cNvCxnSpPr/>
            <p:nvPr/>
          </p:nvCxnSpPr>
          <p:spPr>
            <a:xfrm>
              <a:off x="92455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"/>
            <p:cNvCxnSpPr/>
            <p:nvPr/>
          </p:nvCxnSpPr>
          <p:spPr>
            <a:xfrm>
              <a:off x="92791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3"/>
            <p:cNvCxnSpPr/>
            <p:nvPr/>
          </p:nvCxnSpPr>
          <p:spPr>
            <a:xfrm>
              <a:off x="93128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3"/>
            <p:cNvCxnSpPr/>
            <p:nvPr/>
          </p:nvCxnSpPr>
          <p:spPr>
            <a:xfrm>
              <a:off x="93464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3"/>
            <p:cNvCxnSpPr/>
            <p:nvPr/>
          </p:nvCxnSpPr>
          <p:spPr>
            <a:xfrm>
              <a:off x="93800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3"/>
            <p:cNvCxnSpPr/>
            <p:nvPr/>
          </p:nvCxnSpPr>
          <p:spPr>
            <a:xfrm>
              <a:off x="94136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3"/>
            <p:cNvCxnSpPr/>
            <p:nvPr/>
          </p:nvCxnSpPr>
          <p:spPr>
            <a:xfrm>
              <a:off x="94473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"/>
            <p:cNvCxnSpPr/>
            <p:nvPr/>
          </p:nvCxnSpPr>
          <p:spPr>
            <a:xfrm>
              <a:off x="94809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"/>
            <p:cNvCxnSpPr/>
            <p:nvPr/>
          </p:nvCxnSpPr>
          <p:spPr>
            <a:xfrm>
              <a:off x="95145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3"/>
            <p:cNvCxnSpPr/>
            <p:nvPr/>
          </p:nvCxnSpPr>
          <p:spPr>
            <a:xfrm>
              <a:off x="95481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3"/>
            <p:cNvCxnSpPr/>
            <p:nvPr/>
          </p:nvCxnSpPr>
          <p:spPr>
            <a:xfrm>
              <a:off x="95817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3"/>
            <p:cNvCxnSpPr/>
            <p:nvPr/>
          </p:nvCxnSpPr>
          <p:spPr>
            <a:xfrm>
              <a:off x="96154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3"/>
            <p:cNvCxnSpPr/>
            <p:nvPr/>
          </p:nvCxnSpPr>
          <p:spPr>
            <a:xfrm>
              <a:off x="96490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3"/>
            <p:cNvCxnSpPr/>
            <p:nvPr/>
          </p:nvCxnSpPr>
          <p:spPr>
            <a:xfrm>
              <a:off x="96826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3"/>
            <p:cNvCxnSpPr/>
            <p:nvPr/>
          </p:nvCxnSpPr>
          <p:spPr>
            <a:xfrm>
              <a:off x="97162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3"/>
            <p:cNvCxnSpPr/>
            <p:nvPr/>
          </p:nvCxnSpPr>
          <p:spPr>
            <a:xfrm>
              <a:off x="97498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3"/>
            <p:cNvCxnSpPr/>
            <p:nvPr/>
          </p:nvCxnSpPr>
          <p:spPr>
            <a:xfrm>
              <a:off x="97835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3"/>
            <p:cNvCxnSpPr/>
            <p:nvPr/>
          </p:nvCxnSpPr>
          <p:spPr>
            <a:xfrm>
              <a:off x="98171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"/>
            <p:cNvCxnSpPr/>
            <p:nvPr/>
          </p:nvCxnSpPr>
          <p:spPr>
            <a:xfrm>
              <a:off x="98507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"/>
            <p:cNvCxnSpPr/>
            <p:nvPr/>
          </p:nvCxnSpPr>
          <p:spPr>
            <a:xfrm>
              <a:off x="98843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"/>
            <p:cNvCxnSpPr/>
            <p:nvPr/>
          </p:nvCxnSpPr>
          <p:spPr>
            <a:xfrm>
              <a:off x="99179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"/>
            <p:cNvCxnSpPr/>
            <p:nvPr/>
          </p:nvCxnSpPr>
          <p:spPr>
            <a:xfrm>
              <a:off x="99516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"/>
            <p:cNvCxnSpPr/>
            <p:nvPr/>
          </p:nvCxnSpPr>
          <p:spPr>
            <a:xfrm>
              <a:off x="99852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"/>
            <p:cNvCxnSpPr/>
            <p:nvPr/>
          </p:nvCxnSpPr>
          <p:spPr>
            <a:xfrm>
              <a:off x="100188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3"/>
            <p:cNvCxnSpPr/>
            <p:nvPr/>
          </p:nvCxnSpPr>
          <p:spPr>
            <a:xfrm>
              <a:off x="100524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3"/>
            <p:cNvCxnSpPr/>
            <p:nvPr/>
          </p:nvCxnSpPr>
          <p:spPr>
            <a:xfrm>
              <a:off x="100861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3"/>
            <p:cNvCxnSpPr/>
            <p:nvPr/>
          </p:nvCxnSpPr>
          <p:spPr>
            <a:xfrm>
              <a:off x="101197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3"/>
            <p:cNvCxnSpPr/>
            <p:nvPr/>
          </p:nvCxnSpPr>
          <p:spPr>
            <a:xfrm>
              <a:off x="101533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3"/>
            <p:cNvCxnSpPr/>
            <p:nvPr/>
          </p:nvCxnSpPr>
          <p:spPr>
            <a:xfrm>
              <a:off x="101869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3"/>
            <p:cNvCxnSpPr/>
            <p:nvPr/>
          </p:nvCxnSpPr>
          <p:spPr>
            <a:xfrm>
              <a:off x="102205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3"/>
            <p:cNvCxnSpPr/>
            <p:nvPr/>
          </p:nvCxnSpPr>
          <p:spPr>
            <a:xfrm>
              <a:off x="102542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3"/>
            <p:cNvCxnSpPr/>
            <p:nvPr/>
          </p:nvCxnSpPr>
          <p:spPr>
            <a:xfrm>
              <a:off x="102878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3"/>
            <p:cNvCxnSpPr/>
            <p:nvPr/>
          </p:nvCxnSpPr>
          <p:spPr>
            <a:xfrm>
              <a:off x="103214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"/>
            <p:cNvCxnSpPr/>
            <p:nvPr/>
          </p:nvCxnSpPr>
          <p:spPr>
            <a:xfrm>
              <a:off x="103550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"/>
            <p:cNvCxnSpPr/>
            <p:nvPr/>
          </p:nvCxnSpPr>
          <p:spPr>
            <a:xfrm>
              <a:off x="103886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"/>
            <p:cNvCxnSpPr/>
            <p:nvPr/>
          </p:nvCxnSpPr>
          <p:spPr>
            <a:xfrm>
              <a:off x="104223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"/>
            <p:cNvCxnSpPr/>
            <p:nvPr/>
          </p:nvCxnSpPr>
          <p:spPr>
            <a:xfrm>
              <a:off x="104559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"/>
            <p:cNvCxnSpPr/>
            <p:nvPr/>
          </p:nvCxnSpPr>
          <p:spPr>
            <a:xfrm>
              <a:off x="104895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"/>
            <p:cNvCxnSpPr/>
            <p:nvPr/>
          </p:nvCxnSpPr>
          <p:spPr>
            <a:xfrm>
              <a:off x="105231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3"/>
            <p:cNvCxnSpPr/>
            <p:nvPr/>
          </p:nvCxnSpPr>
          <p:spPr>
            <a:xfrm>
              <a:off x="105567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3"/>
            <p:cNvCxnSpPr/>
            <p:nvPr/>
          </p:nvCxnSpPr>
          <p:spPr>
            <a:xfrm>
              <a:off x="105904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3"/>
            <p:cNvCxnSpPr/>
            <p:nvPr/>
          </p:nvCxnSpPr>
          <p:spPr>
            <a:xfrm>
              <a:off x="106240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"/>
            <p:cNvCxnSpPr/>
            <p:nvPr/>
          </p:nvCxnSpPr>
          <p:spPr>
            <a:xfrm>
              <a:off x="106576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"/>
            <p:cNvCxnSpPr/>
            <p:nvPr/>
          </p:nvCxnSpPr>
          <p:spPr>
            <a:xfrm>
              <a:off x="106912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"/>
            <p:cNvCxnSpPr/>
            <p:nvPr/>
          </p:nvCxnSpPr>
          <p:spPr>
            <a:xfrm>
              <a:off x="107249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3"/>
            <p:cNvCxnSpPr/>
            <p:nvPr/>
          </p:nvCxnSpPr>
          <p:spPr>
            <a:xfrm>
              <a:off x="107585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3"/>
            <p:cNvCxnSpPr/>
            <p:nvPr/>
          </p:nvCxnSpPr>
          <p:spPr>
            <a:xfrm>
              <a:off x="107921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3"/>
            <p:cNvCxnSpPr/>
            <p:nvPr/>
          </p:nvCxnSpPr>
          <p:spPr>
            <a:xfrm>
              <a:off x="108257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3"/>
            <p:cNvCxnSpPr/>
            <p:nvPr/>
          </p:nvCxnSpPr>
          <p:spPr>
            <a:xfrm>
              <a:off x="108593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3"/>
            <p:cNvCxnSpPr/>
            <p:nvPr/>
          </p:nvCxnSpPr>
          <p:spPr>
            <a:xfrm>
              <a:off x="108930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3"/>
            <p:cNvCxnSpPr/>
            <p:nvPr/>
          </p:nvCxnSpPr>
          <p:spPr>
            <a:xfrm>
              <a:off x="109266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3"/>
            <p:cNvCxnSpPr/>
            <p:nvPr/>
          </p:nvCxnSpPr>
          <p:spPr>
            <a:xfrm>
              <a:off x="109602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3"/>
            <p:cNvCxnSpPr/>
            <p:nvPr/>
          </p:nvCxnSpPr>
          <p:spPr>
            <a:xfrm>
              <a:off x="109938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3"/>
            <p:cNvCxnSpPr/>
            <p:nvPr/>
          </p:nvCxnSpPr>
          <p:spPr>
            <a:xfrm>
              <a:off x="110274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3"/>
            <p:cNvCxnSpPr/>
            <p:nvPr/>
          </p:nvCxnSpPr>
          <p:spPr>
            <a:xfrm>
              <a:off x="110611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3"/>
            <p:cNvCxnSpPr/>
            <p:nvPr/>
          </p:nvCxnSpPr>
          <p:spPr>
            <a:xfrm>
              <a:off x="110947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3"/>
            <p:cNvCxnSpPr/>
            <p:nvPr/>
          </p:nvCxnSpPr>
          <p:spPr>
            <a:xfrm>
              <a:off x="111283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3"/>
            <p:cNvCxnSpPr/>
            <p:nvPr/>
          </p:nvCxnSpPr>
          <p:spPr>
            <a:xfrm>
              <a:off x="111619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3"/>
            <p:cNvCxnSpPr/>
            <p:nvPr/>
          </p:nvCxnSpPr>
          <p:spPr>
            <a:xfrm>
              <a:off x="111955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3"/>
            <p:cNvCxnSpPr/>
            <p:nvPr/>
          </p:nvCxnSpPr>
          <p:spPr>
            <a:xfrm>
              <a:off x="112292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3"/>
            <p:cNvCxnSpPr/>
            <p:nvPr/>
          </p:nvCxnSpPr>
          <p:spPr>
            <a:xfrm>
              <a:off x="112628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3"/>
            <p:cNvCxnSpPr/>
            <p:nvPr/>
          </p:nvCxnSpPr>
          <p:spPr>
            <a:xfrm>
              <a:off x="112964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3"/>
            <p:cNvCxnSpPr/>
            <p:nvPr/>
          </p:nvCxnSpPr>
          <p:spPr>
            <a:xfrm>
              <a:off x="113300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3"/>
            <p:cNvCxnSpPr/>
            <p:nvPr/>
          </p:nvCxnSpPr>
          <p:spPr>
            <a:xfrm>
              <a:off x="113637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3"/>
            <p:cNvCxnSpPr/>
            <p:nvPr/>
          </p:nvCxnSpPr>
          <p:spPr>
            <a:xfrm>
              <a:off x="113973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3"/>
            <p:cNvCxnSpPr/>
            <p:nvPr/>
          </p:nvCxnSpPr>
          <p:spPr>
            <a:xfrm>
              <a:off x="114309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3"/>
            <p:cNvCxnSpPr/>
            <p:nvPr/>
          </p:nvCxnSpPr>
          <p:spPr>
            <a:xfrm>
              <a:off x="114645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3"/>
            <p:cNvCxnSpPr/>
            <p:nvPr/>
          </p:nvCxnSpPr>
          <p:spPr>
            <a:xfrm>
              <a:off x="114981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3"/>
            <p:cNvCxnSpPr/>
            <p:nvPr/>
          </p:nvCxnSpPr>
          <p:spPr>
            <a:xfrm>
              <a:off x="115318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3"/>
            <p:cNvCxnSpPr/>
            <p:nvPr/>
          </p:nvCxnSpPr>
          <p:spPr>
            <a:xfrm>
              <a:off x="115654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3"/>
            <p:cNvCxnSpPr/>
            <p:nvPr/>
          </p:nvCxnSpPr>
          <p:spPr>
            <a:xfrm>
              <a:off x="115990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3"/>
            <p:cNvCxnSpPr/>
            <p:nvPr/>
          </p:nvCxnSpPr>
          <p:spPr>
            <a:xfrm>
              <a:off x="116326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3"/>
            <p:cNvCxnSpPr/>
            <p:nvPr/>
          </p:nvCxnSpPr>
          <p:spPr>
            <a:xfrm>
              <a:off x="116662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3"/>
            <p:cNvCxnSpPr/>
            <p:nvPr/>
          </p:nvCxnSpPr>
          <p:spPr>
            <a:xfrm>
              <a:off x="116999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3"/>
            <p:cNvCxnSpPr/>
            <p:nvPr/>
          </p:nvCxnSpPr>
          <p:spPr>
            <a:xfrm>
              <a:off x="117335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3"/>
            <p:cNvCxnSpPr/>
            <p:nvPr/>
          </p:nvCxnSpPr>
          <p:spPr>
            <a:xfrm>
              <a:off x="117671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3"/>
            <p:cNvCxnSpPr/>
            <p:nvPr/>
          </p:nvCxnSpPr>
          <p:spPr>
            <a:xfrm>
              <a:off x="1180077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3"/>
            <p:cNvCxnSpPr/>
            <p:nvPr/>
          </p:nvCxnSpPr>
          <p:spPr>
            <a:xfrm>
              <a:off x="1183439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3"/>
            <p:cNvCxnSpPr/>
            <p:nvPr/>
          </p:nvCxnSpPr>
          <p:spPr>
            <a:xfrm>
              <a:off x="1186801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3"/>
            <p:cNvCxnSpPr/>
            <p:nvPr/>
          </p:nvCxnSpPr>
          <p:spPr>
            <a:xfrm>
              <a:off x="1190163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3"/>
            <p:cNvCxnSpPr/>
            <p:nvPr/>
          </p:nvCxnSpPr>
          <p:spPr>
            <a:xfrm>
              <a:off x="1193525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3"/>
            <p:cNvCxnSpPr/>
            <p:nvPr/>
          </p:nvCxnSpPr>
          <p:spPr>
            <a:xfrm>
              <a:off x="1196887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3"/>
            <p:cNvCxnSpPr/>
            <p:nvPr/>
          </p:nvCxnSpPr>
          <p:spPr>
            <a:xfrm>
              <a:off x="1200249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3"/>
            <p:cNvCxnSpPr/>
            <p:nvPr/>
          </p:nvCxnSpPr>
          <p:spPr>
            <a:xfrm>
              <a:off x="1203612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3"/>
            <p:cNvCxnSpPr/>
            <p:nvPr/>
          </p:nvCxnSpPr>
          <p:spPr>
            <a:xfrm>
              <a:off x="1206974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"/>
            <p:cNvCxnSpPr/>
            <p:nvPr/>
          </p:nvCxnSpPr>
          <p:spPr>
            <a:xfrm>
              <a:off x="1210336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"/>
            <p:cNvCxnSpPr/>
            <p:nvPr/>
          </p:nvCxnSpPr>
          <p:spPr>
            <a:xfrm>
              <a:off x="1213698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3"/>
            <p:cNvCxnSpPr/>
            <p:nvPr/>
          </p:nvCxnSpPr>
          <p:spPr>
            <a:xfrm>
              <a:off x="1217060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3"/>
            <p:cNvCxnSpPr/>
            <p:nvPr/>
          </p:nvCxnSpPr>
          <p:spPr>
            <a:xfrm>
              <a:off x="1220422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3"/>
            <p:cNvCxnSpPr/>
            <p:nvPr/>
          </p:nvCxnSpPr>
          <p:spPr>
            <a:xfrm>
              <a:off x="1223784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3"/>
            <p:cNvCxnSpPr/>
            <p:nvPr/>
          </p:nvCxnSpPr>
          <p:spPr>
            <a:xfrm>
              <a:off x="1227146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"/>
            <p:cNvCxnSpPr/>
            <p:nvPr/>
          </p:nvCxnSpPr>
          <p:spPr>
            <a:xfrm>
              <a:off x="1230508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"/>
            <p:cNvCxnSpPr/>
            <p:nvPr/>
          </p:nvCxnSpPr>
          <p:spPr>
            <a:xfrm>
              <a:off x="123387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3"/>
            <p:cNvCxnSpPr/>
            <p:nvPr/>
          </p:nvCxnSpPr>
          <p:spPr>
            <a:xfrm>
              <a:off x="123723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3"/>
            <p:cNvCxnSpPr/>
            <p:nvPr/>
          </p:nvCxnSpPr>
          <p:spPr>
            <a:xfrm>
              <a:off x="124059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3"/>
            <p:cNvCxnSpPr/>
            <p:nvPr/>
          </p:nvCxnSpPr>
          <p:spPr>
            <a:xfrm>
              <a:off x="124395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3"/>
            <p:cNvCxnSpPr/>
            <p:nvPr/>
          </p:nvCxnSpPr>
          <p:spPr>
            <a:xfrm>
              <a:off x="124731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3"/>
            <p:cNvCxnSpPr/>
            <p:nvPr/>
          </p:nvCxnSpPr>
          <p:spPr>
            <a:xfrm>
              <a:off x="125068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3"/>
            <p:cNvCxnSpPr/>
            <p:nvPr/>
          </p:nvCxnSpPr>
          <p:spPr>
            <a:xfrm>
              <a:off x="125404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3"/>
            <p:cNvCxnSpPr/>
            <p:nvPr/>
          </p:nvCxnSpPr>
          <p:spPr>
            <a:xfrm>
              <a:off x="1257405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3"/>
            <p:cNvCxnSpPr/>
            <p:nvPr/>
          </p:nvCxnSpPr>
          <p:spPr>
            <a:xfrm>
              <a:off x="1260767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3"/>
            <p:cNvCxnSpPr/>
            <p:nvPr/>
          </p:nvCxnSpPr>
          <p:spPr>
            <a:xfrm>
              <a:off x="1264130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3"/>
            <p:cNvCxnSpPr/>
            <p:nvPr/>
          </p:nvCxnSpPr>
          <p:spPr>
            <a:xfrm>
              <a:off x="1267492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3"/>
            <p:cNvCxnSpPr/>
            <p:nvPr/>
          </p:nvCxnSpPr>
          <p:spPr>
            <a:xfrm>
              <a:off x="1270854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3"/>
            <p:cNvCxnSpPr/>
            <p:nvPr/>
          </p:nvCxnSpPr>
          <p:spPr>
            <a:xfrm>
              <a:off x="1274216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3"/>
            <p:cNvCxnSpPr/>
            <p:nvPr/>
          </p:nvCxnSpPr>
          <p:spPr>
            <a:xfrm>
              <a:off x="1277578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3"/>
            <p:cNvCxnSpPr/>
            <p:nvPr/>
          </p:nvCxnSpPr>
          <p:spPr>
            <a:xfrm>
              <a:off x="1280940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3"/>
            <p:cNvCxnSpPr/>
            <p:nvPr/>
          </p:nvCxnSpPr>
          <p:spPr>
            <a:xfrm>
              <a:off x="1284302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3"/>
            <p:cNvCxnSpPr/>
            <p:nvPr/>
          </p:nvCxnSpPr>
          <p:spPr>
            <a:xfrm>
              <a:off x="1287664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3"/>
            <p:cNvCxnSpPr/>
            <p:nvPr/>
          </p:nvCxnSpPr>
          <p:spPr>
            <a:xfrm>
              <a:off x="1291026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3"/>
            <p:cNvCxnSpPr/>
            <p:nvPr/>
          </p:nvCxnSpPr>
          <p:spPr>
            <a:xfrm>
              <a:off x="1294388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3"/>
            <p:cNvCxnSpPr/>
            <p:nvPr/>
          </p:nvCxnSpPr>
          <p:spPr>
            <a:xfrm>
              <a:off x="1297751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3"/>
            <p:cNvCxnSpPr/>
            <p:nvPr/>
          </p:nvCxnSpPr>
          <p:spPr>
            <a:xfrm>
              <a:off x="1301113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3"/>
            <p:cNvCxnSpPr/>
            <p:nvPr/>
          </p:nvCxnSpPr>
          <p:spPr>
            <a:xfrm>
              <a:off x="1304475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3"/>
            <p:cNvCxnSpPr/>
            <p:nvPr/>
          </p:nvCxnSpPr>
          <p:spPr>
            <a:xfrm>
              <a:off x="130783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3"/>
            <p:cNvCxnSpPr/>
            <p:nvPr/>
          </p:nvCxnSpPr>
          <p:spPr>
            <a:xfrm>
              <a:off x="131119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3"/>
            <p:cNvCxnSpPr/>
            <p:nvPr/>
          </p:nvCxnSpPr>
          <p:spPr>
            <a:xfrm>
              <a:off x="131456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3"/>
            <p:cNvCxnSpPr/>
            <p:nvPr/>
          </p:nvCxnSpPr>
          <p:spPr>
            <a:xfrm>
              <a:off x="131792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"/>
            <p:cNvCxnSpPr/>
            <p:nvPr/>
          </p:nvCxnSpPr>
          <p:spPr>
            <a:xfrm>
              <a:off x="132128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"/>
            <p:cNvCxnSpPr/>
            <p:nvPr/>
          </p:nvCxnSpPr>
          <p:spPr>
            <a:xfrm>
              <a:off x="132464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3"/>
            <p:cNvCxnSpPr/>
            <p:nvPr/>
          </p:nvCxnSpPr>
          <p:spPr>
            <a:xfrm>
              <a:off x="132800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3"/>
            <p:cNvCxnSpPr/>
            <p:nvPr/>
          </p:nvCxnSpPr>
          <p:spPr>
            <a:xfrm>
              <a:off x="133137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3"/>
            <p:cNvCxnSpPr/>
            <p:nvPr/>
          </p:nvCxnSpPr>
          <p:spPr>
            <a:xfrm>
              <a:off x="133473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3"/>
            <p:cNvCxnSpPr/>
            <p:nvPr/>
          </p:nvCxnSpPr>
          <p:spPr>
            <a:xfrm>
              <a:off x="133809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3"/>
            <p:cNvCxnSpPr/>
            <p:nvPr/>
          </p:nvCxnSpPr>
          <p:spPr>
            <a:xfrm>
              <a:off x="134145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3"/>
            <p:cNvCxnSpPr/>
            <p:nvPr/>
          </p:nvCxnSpPr>
          <p:spPr>
            <a:xfrm>
              <a:off x="134482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3"/>
            <p:cNvCxnSpPr/>
            <p:nvPr/>
          </p:nvCxnSpPr>
          <p:spPr>
            <a:xfrm>
              <a:off x="134818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3"/>
            <p:cNvCxnSpPr/>
            <p:nvPr/>
          </p:nvCxnSpPr>
          <p:spPr>
            <a:xfrm>
              <a:off x="135154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3"/>
            <p:cNvCxnSpPr/>
            <p:nvPr/>
          </p:nvCxnSpPr>
          <p:spPr>
            <a:xfrm>
              <a:off x="135490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"/>
            <p:cNvCxnSpPr/>
            <p:nvPr/>
          </p:nvCxnSpPr>
          <p:spPr>
            <a:xfrm>
              <a:off x="135826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"/>
            <p:cNvCxnSpPr/>
            <p:nvPr/>
          </p:nvCxnSpPr>
          <p:spPr>
            <a:xfrm>
              <a:off x="136163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"/>
            <p:cNvCxnSpPr/>
            <p:nvPr/>
          </p:nvCxnSpPr>
          <p:spPr>
            <a:xfrm>
              <a:off x="136499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3"/>
            <p:cNvCxnSpPr/>
            <p:nvPr/>
          </p:nvCxnSpPr>
          <p:spPr>
            <a:xfrm>
              <a:off x="136835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3"/>
            <p:cNvCxnSpPr/>
            <p:nvPr/>
          </p:nvCxnSpPr>
          <p:spPr>
            <a:xfrm>
              <a:off x="137171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3"/>
            <p:cNvCxnSpPr/>
            <p:nvPr/>
          </p:nvCxnSpPr>
          <p:spPr>
            <a:xfrm>
              <a:off x="137507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3"/>
            <p:cNvCxnSpPr/>
            <p:nvPr/>
          </p:nvCxnSpPr>
          <p:spPr>
            <a:xfrm>
              <a:off x="137844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3"/>
            <p:cNvCxnSpPr/>
            <p:nvPr/>
          </p:nvCxnSpPr>
          <p:spPr>
            <a:xfrm>
              <a:off x="138180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3"/>
            <p:cNvCxnSpPr/>
            <p:nvPr/>
          </p:nvCxnSpPr>
          <p:spPr>
            <a:xfrm>
              <a:off x="138516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3"/>
            <p:cNvCxnSpPr/>
            <p:nvPr/>
          </p:nvCxnSpPr>
          <p:spPr>
            <a:xfrm>
              <a:off x="138852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3"/>
            <p:cNvCxnSpPr/>
            <p:nvPr/>
          </p:nvCxnSpPr>
          <p:spPr>
            <a:xfrm>
              <a:off x="139188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3"/>
            <p:cNvCxnSpPr/>
            <p:nvPr/>
          </p:nvCxnSpPr>
          <p:spPr>
            <a:xfrm>
              <a:off x="139525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3"/>
            <p:cNvCxnSpPr/>
            <p:nvPr/>
          </p:nvCxnSpPr>
          <p:spPr>
            <a:xfrm>
              <a:off x="139861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3"/>
            <p:cNvCxnSpPr/>
            <p:nvPr/>
          </p:nvCxnSpPr>
          <p:spPr>
            <a:xfrm>
              <a:off x="140197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3"/>
            <p:cNvCxnSpPr/>
            <p:nvPr/>
          </p:nvCxnSpPr>
          <p:spPr>
            <a:xfrm>
              <a:off x="140533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3"/>
            <p:cNvCxnSpPr/>
            <p:nvPr/>
          </p:nvCxnSpPr>
          <p:spPr>
            <a:xfrm>
              <a:off x="140870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3"/>
            <p:cNvCxnSpPr/>
            <p:nvPr/>
          </p:nvCxnSpPr>
          <p:spPr>
            <a:xfrm>
              <a:off x="141206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3"/>
            <p:cNvCxnSpPr/>
            <p:nvPr/>
          </p:nvCxnSpPr>
          <p:spPr>
            <a:xfrm>
              <a:off x="141542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3"/>
            <p:cNvCxnSpPr/>
            <p:nvPr/>
          </p:nvCxnSpPr>
          <p:spPr>
            <a:xfrm>
              <a:off x="141878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3"/>
            <p:cNvCxnSpPr/>
            <p:nvPr/>
          </p:nvCxnSpPr>
          <p:spPr>
            <a:xfrm>
              <a:off x="142214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3"/>
            <p:cNvCxnSpPr/>
            <p:nvPr/>
          </p:nvCxnSpPr>
          <p:spPr>
            <a:xfrm>
              <a:off x="142551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3"/>
            <p:cNvCxnSpPr/>
            <p:nvPr/>
          </p:nvCxnSpPr>
          <p:spPr>
            <a:xfrm>
              <a:off x="142887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3"/>
            <p:cNvCxnSpPr/>
            <p:nvPr/>
          </p:nvCxnSpPr>
          <p:spPr>
            <a:xfrm>
              <a:off x="143223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3"/>
            <p:cNvCxnSpPr/>
            <p:nvPr/>
          </p:nvCxnSpPr>
          <p:spPr>
            <a:xfrm>
              <a:off x="143559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3"/>
            <p:cNvCxnSpPr/>
            <p:nvPr/>
          </p:nvCxnSpPr>
          <p:spPr>
            <a:xfrm>
              <a:off x="143895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3"/>
            <p:cNvCxnSpPr/>
            <p:nvPr/>
          </p:nvCxnSpPr>
          <p:spPr>
            <a:xfrm>
              <a:off x="144232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3"/>
            <p:cNvCxnSpPr/>
            <p:nvPr/>
          </p:nvCxnSpPr>
          <p:spPr>
            <a:xfrm>
              <a:off x="144568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3"/>
            <p:cNvCxnSpPr/>
            <p:nvPr/>
          </p:nvCxnSpPr>
          <p:spPr>
            <a:xfrm>
              <a:off x="144904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3"/>
            <p:cNvCxnSpPr/>
            <p:nvPr/>
          </p:nvCxnSpPr>
          <p:spPr>
            <a:xfrm>
              <a:off x="145240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3"/>
            <p:cNvCxnSpPr/>
            <p:nvPr/>
          </p:nvCxnSpPr>
          <p:spPr>
            <a:xfrm>
              <a:off x="145576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3"/>
            <p:cNvCxnSpPr/>
            <p:nvPr/>
          </p:nvCxnSpPr>
          <p:spPr>
            <a:xfrm>
              <a:off x="145913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3"/>
            <p:cNvCxnSpPr/>
            <p:nvPr/>
          </p:nvCxnSpPr>
          <p:spPr>
            <a:xfrm>
              <a:off x="146249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3"/>
            <p:cNvCxnSpPr/>
            <p:nvPr/>
          </p:nvCxnSpPr>
          <p:spPr>
            <a:xfrm>
              <a:off x="146585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3"/>
            <p:cNvCxnSpPr/>
            <p:nvPr/>
          </p:nvCxnSpPr>
          <p:spPr>
            <a:xfrm>
              <a:off x="146921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3"/>
            <p:cNvCxnSpPr/>
            <p:nvPr/>
          </p:nvCxnSpPr>
          <p:spPr>
            <a:xfrm>
              <a:off x="147258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3"/>
            <p:cNvCxnSpPr/>
            <p:nvPr/>
          </p:nvCxnSpPr>
          <p:spPr>
            <a:xfrm>
              <a:off x="147594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3"/>
            <p:cNvCxnSpPr/>
            <p:nvPr/>
          </p:nvCxnSpPr>
          <p:spPr>
            <a:xfrm>
              <a:off x="147930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3"/>
            <p:cNvCxnSpPr/>
            <p:nvPr/>
          </p:nvCxnSpPr>
          <p:spPr>
            <a:xfrm>
              <a:off x="148266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3"/>
            <p:cNvCxnSpPr/>
            <p:nvPr/>
          </p:nvCxnSpPr>
          <p:spPr>
            <a:xfrm>
              <a:off x="148602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3"/>
            <p:cNvCxnSpPr/>
            <p:nvPr/>
          </p:nvCxnSpPr>
          <p:spPr>
            <a:xfrm>
              <a:off x="148939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3"/>
            <p:cNvCxnSpPr/>
            <p:nvPr/>
          </p:nvCxnSpPr>
          <p:spPr>
            <a:xfrm>
              <a:off x="149275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3"/>
            <p:cNvCxnSpPr/>
            <p:nvPr/>
          </p:nvCxnSpPr>
          <p:spPr>
            <a:xfrm>
              <a:off x="149611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3"/>
            <p:cNvCxnSpPr/>
            <p:nvPr/>
          </p:nvCxnSpPr>
          <p:spPr>
            <a:xfrm>
              <a:off x="1499477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3"/>
            <p:cNvCxnSpPr/>
            <p:nvPr/>
          </p:nvCxnSpPr>
          <p:spPr>
            <a:xfrm>
              <a:off x="1502839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3"/>
            <p:cNvCxnSpPr/>
            <p:nvPr/>
          </p:nvCxnSpPr>
          <p:spPr>
            <a:xfrm>
              <a:off x="150620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3"/>
            <p:cNvCxnSpPr/>
            <p:nvPr/>
          </p:nvCxnSpPr>
          <p:spPr>
            <a:xfrm>
              <a:off x="150956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3"/>
            <p:cNvCxnSpPr/>
            <p:nvPr/>
          </p:nvCxnSpPr>
          <p:spPr>
            <a:xfrm>
              <a:off x="151292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3"/>
            <p:cNvCxnSpPr/>
            <p:nvPr/>
          </p:nvCxnSpPr>
          <p:spPr>
            <a:xfrm>
              <a:off x="151628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3"/>
            <p:cNvCxnSpPr/>
            <p:nvPr/>
          </p:nvCxnSpPr>
          <p:spPr>
            <a:xfrm>
              <a:off x="151964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3"/>
            <p:cNvCxnSpPr/>
            <p:nvPr/>
          </p:nvCxnSpPr>
          <p:spPr>
            <a:xfrm>
              <a:off x="152301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3"/>
            <p:cNvCxnSpPr/>
            <p:nvPr/>
          </p:nvCxnSpPr>
          <p:spPr>
            <a:xfrm>
              <a:off x="152637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3"/>
            <p:cNvCxnSpPr/>
            <p:nvPr/>
          </p:nvCxnSpPr>
          <p:spPr>
            <a:xfrm>
              <a:off x="152973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3"/>
            <p:cNvCxnSpPr/>
            <p:nvPr/>
          </p:nvCxnSpPr>
          <p:spPr>
            <a:xfrm>
              <a:off x="153309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"/>
            <p:cNvCxnSpPr/>
            <p:nvPr/>
          </p:nvCxnSpPr>
          <p:spPr>
            <a:xfrm>
              <a:off x="153646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"/>
            <p:cNvCxnSpPr/>
            <p:nvPr/>
          </p:nvCxnSpPr>
          <p:spPr>
            <a:xfrm>
              <a:off x="153982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"/>
            <p:cNvCxnSpPr/>
            <p:nvPr/>
          </p:nvCxnSpPr>
          <p:spPr>
            <a:xfrm>
              <a:off x="154318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3"/>
            <p:cNvCxnSpPr/>
            <p:nvPr/>
          </p:nvCxnSpPr>
          <p:spPr>
            <a:xfrm>
              <a:off x="154654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3"/>
            <p:cNvCxnSpPr/>
            <p:nvPr/>
          </p:nvCxnSpPr>
          <p:spPr>
            <a:xfrm>
              <a:off x="154990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3"/>
            <p:cNvCxnSpPr/>
            <p:nvPr/>
          </p:nvCxnSpPr>
          <p:spPr>
            <a:xfrm>
              <a:off x="155327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3"/>
            <p:cNvCxnSpPr/>
            <p:nvPr/>
          </p:nvCxnSpPr>
          <p:spPr>
            <a:xfrm>
              <a:off x="155663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3"/>
            <p:cNvCxnSpPr/>
            <p:nvPr/>
          </p:nvCxnSpPr>
          <p:spPr>
            <a:xfrm>
              <a:off x="155999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3"/>
            <p:cNvCxnSpPr/>
            <p:nvPr/>
          </p:nvCxnSpPr>
          <p:spPr>
            <a:xfrm>
              <a:off x="1563357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3"/>
            <p:cNvCxnSpPr/>
            <p:nvPr/>
          </p:nvCxnSpPr>
          <p:spPr>
            <a:xfrm>
              <a:off x="1566719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"/>
            <p:cNvCxnSpPr/>
            <p:nvPr/>
          </p:nvCxnSpPr>
          <p:spPr>
            <a:xfrm>
              <a:off x="1570081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3"/>
            <p:cNvCxnSpPr/>
            <p:nvPr/>
          </p:nvCxnSpPr>
          <p:spPr>
            <a:xfrm>
              <a:off x="1573443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3"/>
            <p:cNvCxnSpPr/>
            <p:nvPr/>
          </p:nvCxnSpPr>
          <p:spPr>
            <a:xfrm>
              <a:off x="1576805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3"/>
            <p:cNvCxnSpPr/>
            <p:nvPr/>
          </p:nvCxnSpPr>
          <p:spPr>
            <a:xfrm>
              <a:off x="1580167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3"/>
            <p:cNvCxnSpPr/>
            <p:nvPr/>
          </p:nvCxnSpPr>
          <p:spPr>
            <a:xfrm>
              <a:off x="1583529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3"/>
            <p:cNvCxnSpPr/>
            <p:nvPr/>
          </p:nvCxnSpPr>
          <p:spPr>
            <a:xfrm>
              <a:off x="158689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3"/>
            <p:cNvCxnSpPr/>
            <p:nvPr/>
          </p:nvCxnSpPr>
          <p:spPr>
            <a:xfrm>
              <a:off x="159025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3"/>
            <p:cNvCxnSpPr/>
            <p:nvPr/>
          </p:nvCxnSpPr>
          <p:spPr>
            <a:xfrm>
              <a:off x="159361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3"/>
            <p:cNvCxnSpPr/>
            <p:nvPr/>
          </p:nvCxnSpPr>
          <p:spPr>
            <a:xfrm>
              <a:off x="159697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3"/>
            <p:cNvCxnSpPr/>
            <p:nvPr/>
          </p:nvCxnSpPr>
          <p:spPr>
            <a:xfrm>
              <a:off x="160034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3"/>
            <p:cNvCxnSpPr/>
            <p:nvPr/>
          </p:nvCxnSpPr>
          <p:spPr>
            <a:xfrm>
              <a:off x="160370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3"/>
            <p:cNvCxnSpPr/>
            <p:nvPr/>
          </p:nvCxnSpPr>
          <p:spPr>
            <a:xfrm>
              <a:off x="160706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3"/>
            <p:cNvCxnSpPr/>
            <p:nvPr/>
          </p:nvCxnSpPr>
          <p:spPr>
            <a:xfrm>
              <a:off x="161042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3"/>
            <p:cNvCxnSpPr/>
            <p:nvPr/>
          </p:nvCxnSpPr>
          <p:spPr>
            <a:xfrm>
              <a:off x="161378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3"/>
            <p:cNvCxnSpPr/>
            <p:nvPr/>
          </p:nvCxnSpPr>
          <p:spPr>
            <a:xfrm>
              <a:off x="161715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"/>
            <p:cNvCxnSpPr/>
            <p:nvPr/>
          </p:nvCxnSpPr>
          <p:spPr>
            <a:xfrm>
              <a:off x="162051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"/>
            <p:cNvCxnSpPr/>
            <p:nvPr/>
          </p:nvCxnSpPr>
          <p:spPr>
            <a:xfrm>
              <a:off x="162387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"/>
            <p:cNvCxnSpPr/>
            <p:nvPr/>
          </p:nvCxnSpPr>
          <p:spPr>
            <a:xfrm>
              <a:off x="162723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3"/>
            <p:cNvCxnSpPr/>
            <p:nvPr/>
          </p:nvCxnSpPr>
          <p:spPr>
            <a:xfrm>
              <a:off x="163059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3"/>
            <p:cNvCxnSpPr/>
            <p:nvPr/>
          </p:nvCxnSpPr>
          <p:spPr>
            <a:xfrm>
              <a:off x="163396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3"/>
            <p:cNvCxnSpPr/>
            <p:nvPr/>
          </p:nvCxnSpPr>
          <p:spPr>
            <a:xfrm>
              <a:off x="163732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3"/>
            <p:cNvCxnSpPr/>
            <p:nvPr/>
          </p:nvCxnSpPr>
          <p:spPr>
            <a:xfrm>
              <a:off x="164068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3"/>
            <p:cNvCxnSpPr/>
            <p:nvPr/>
          </p:nvCxnSpPr>
          <p:spPr>
            <a:xfrm>
              <a:off x="164404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3"/>
            <p:cNvCxnSpPr/>
            <p:nvPr/>
          </p:nvCxnSpPr>
          <p:spPr>
            <a:xfrm>
              <a:off x="164740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3"/>
            <p:cNvCxnSpPr/>
            <p:nvPr/>
          </p:nvCxnSpPr>
          <p:spPr>
            <a:xfrm>
              <a:off x="165077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3"/>
            <p:cNvCxnSpPr/>
            <p:nvPr/>
          </p:nvCxnSpPr>
          <p:spPr>
            <a:xfrm>
              <a:off x="165413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3"/>
            <p:cNvCxnSpPr/>
            <p:nvPr/>
          </p:nvCxnSpPr>
          <p:spPr>
            <a:xfrm>
              <a:off x="165749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3"/>
            <p:cNvCxnSpPr/>
            <p:nvPr/>
          </p:nvCxnSpPr>
          <p:spPr>
            <a:xfrm>
              <a:off x="166085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3"/>
            <p:cNvCxnSpPr/>
            <p:nvPr/>
          </p:nvCxnSpPr>
          <p:spPr>
            <a:xfrm>
              <a:off x="166422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3"/>
            <p:cNvCxnSpPr/>
            <p:nvPr/>
          </p:nvCxnSpPr>
          <p:spPr>
            <a:xfrm>
              <a:off x="166758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3"/>
            <p:cNvCxnSpPr/>
            <p:nvPr/>
          </p:nvCxnSpPr>
          <p:spPr>
            <a:xfrm>
              <a:off x="167094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3"/>
            <p:cNvCxnSpPr/>
            <p:nvPr/>
          </p:nvCxnSpPr>
          <p:spPr>
            <a:xfrm>
              <a:off x="167430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3"/>
            <p:cNvCxnSpPr/>
            <p:nvPr/>
          </p:nvCxnSpPr>
          <p:spPr>
            <a:xfrm>
              <a:off x="167766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3"/>
            <p:cNvCxnSpPr/>
            <p:nvPr/>
          </p:nvCxnSpPr>
          <p:spPr>
            <a:xfrm>
              <a:off x="168103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3"/>
            <p:cNvCxnSpPr/>
            <p:nvPr/>
          </p:nvCxnSpPr>
          <p:spPr>
            <a:xfrm>
              <a:off x="168439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3"/>
            <p:cNvCxnSpPr/>
            <p:nvPr/>
          </p:nvCxnSpPr>
          <p:spPr>
            <a:xfrm>
              <a:off x="168775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3"/>
            <p:cNvCxnSpPr/>
            <p:nvPr/>
          </p:nvCxnSpPr>
          <p:spPr>
            <a:xfrm>
              <a:off x="169111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3"/>
            <p:cNvCxnSpPr/>
            <p:nvPr/>
          </p:nvCxnSpPr>
          <p:spPr>
            <a:xfrm>
              <a:off x="169447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3"/>
            <p:cNvCxnSpPr/>
            <p:nvPr/>
          </p:nvCxnSpPr>
          <p:spPr>
            <a:xfrm>
              <a:off x="169784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3"/>
            <p:cNvCxnSpPr/>
            <p:nvPr/>
          </p:nvCxnSpPr>
          <p:spPr>
            <a:xfrm>
              <a:off x="170120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3"/>
            <p:cNvCxnSpPr/>
            <p:nvPr/>
          </p:nvCxnSpPr>
          <p:spPr>
            <a:xfrm>
              <a:off x="170456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3"/>
            <p:cNvCxnSpPr/>
            <p:nvPr/>
          </p:nvCxnSpPr>
          <p:spPr>
            <a:xfrm>
              <a:off x="170792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3"/>
            <p:cNvCxnSpPr/>
            <p:nvPr/>
          </p:nvCxnSpPr>
          <p:spPr>
            <a:xfrm>
              <a:off x="171128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3"/>
            <p:cNvCxnSpPr/>
            <p:nvPr/>
          </p:nvCxnSpPr>
          <p:spPr>
            <a:xfrm>
              <a:off x="171465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3"/>
            <p:cNvCxnSpPr/>
            <p:nvPr/>
          </p:nvCxnSpPr>
          <p:spPr>
            <a:xfrm>
              <a:off x="171801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3"/>
            <p:cNvCxnSpPr/>
            <p:nvPr/>
          </p:nvCxnSpPr>
          <p:spPr>
            <a:xfrm>
              <a:off x="172137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3"/>
            <p:cNvCxnSpPr/>
            <p:nvPr/>
          </p:nvCxnSpPr>
          <p:spPr>
            <a:xfrm>
              <a:off x="172473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3"/>
            <p:cNvCxnSpPr/>
            <p:nvPr/>
          </p:nvCxnSpPr>
          <p:spPr>
            <a:xfrm>
              <a:off x="172810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3"/>
            <p:cNvCxnSpPr/>
            <p:nvPr/>
          </p:nvCxnSpPr>
          <p:spPr>
            <a:xfrm>
              <a:off x="173146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3"/>
            <p:cNvCxnSpPr/>
            <p:nvPr/>
          </p:nvCxnSpPr>
          <p:spPr>
            <a:xfrm>
              <a:off x="173482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3"/>
            <p:cNvCxnSpPr/>
            <p:nvPr/>
          </p:nvCxnSpPr>
          <p:spPr>
            <a:xfrm>
              <a:off x="173818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3"/>
            <p:cNvCxnSpPr/>
            <p:nvPr/>
          </p:nvCxnSpPr>
          <p:spPr>
            <a:xfrm>
              <a:off x="174154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3"/>
            <p:cNvCxnSpPr/>
            <p:nvPr/>
          </p:nvCxnSpPr>
          <p:spPr>
            <a:xfrm>
              <a:off x="174491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"/>
            <p:cNvCxnSpPr/>
            <p:nvPr/>
          </p:nvCxnSpPr>
          <p:spPr>
            <a:xfrm>
              <a:off x="174827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"/>
            <p:cNvCxnSpPr/>
            <p:nvPr/>
          </p:nvCxnSpPr>
          <p:spPr>
            <a:xfrm>
              <a:off x="175163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"/>
            <p:cNvCxnSpPr/>
            <p:nvPr/>
          </p:nvCxnSpPr>
          <p:spPr>
            <a:xfrm>
              <a:off x="175499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3"/>
            <p:cNvCxnSpPr/>
            <p:nvPr/>
          </p:nvCxnSpPr>
          <p:spPr>
            <a:xfrm>
              <a:off x="175835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3"/>
            <p:cNvCxnSpPr/>
            <p:nvPr/>
          </p:nvCxnSpPr>
          <p:spPr>
            <a:xfrm>
              <a:off x="176172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3"/>
            <p:cNvCxnSpPr/>
            <p:nvPr/>
          </p:nvCxnSpPr>
          <p:spPr>
            <a:xfrm>
              <a:off x="176508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3"/>
            <p:cNvCxnSpPr/>
            <p:nvPr/>
          </p:nvCxnSpPr>
          <p:spPr>
            <a:xfrm>
              <a:off x="176844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3"/>
            <p:cNvCxnSpPr/>
            <p:nvPr/>
          </p:nvCxnSpPr>
          <p:spPr>
            <a:xfrm>
              <a:off x="177180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3"/>
            <p:cNvCxnSpPr/>
            <p:nvPr/>
          </p:nvCxnSpPr>
          <p:spPr>
            <a:xfrm>
              <a:off x="177516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3"/>
            <p:cNvCxnSpPr/>
            <p:nvPr/>
          </p:nvCxnSpPr>
          <p:spPr>
            <a:xfrm>
              <a:off x="177853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3"/>
            <p:cNvCxnSpPr/>
            <p:nvPr/>
          </p:nvCxnSpPr>
          <p:spPr>
            <a:xfrm>
              <a:off x="178189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3"/>
            <p:cNvCxnSpPr/>
            <p:nvPr/>
          </p:nvCxnSpPr>
          <p:spPr>
            <a:xfrm>
              <a:off x="178525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3"/>
            <p:cNvCxnSpPr/>
            <p:nvPr/>
          </p:nvCxnSpPr>
          <p:spPr>
            <a:xfrm>
              <a:off x="178861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"/>
            <p:cNvCxnSpPr/>
            <p:nvPr/>
          </p:nvCxnSpPr>
          <p:spPr>
            <a:xfrm>
              <a:off x="179198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"/>
            <p:cNvCxnSpPr/>
            <p:nvPr/>
          </p:nvCxnSpPr>
          <p:spPr>
            <a:xfrm>
              <a:off x="179534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3"/>
            <p:cNvCxnSpPr/>
            <p:nvPr/>
          </p:nvCxnSpPr>
          <p:spPr>
            <a:xfrm>
              <a:off x="179870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3"/>
            <p:cNvCxnSpPr/>
            <p:nvPr/>
          </p:nvCxnSpPr>
          <p:spPr>
            <a:xfrm>
              <a:off x="180206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3"/>
            <p:cNvCxnSpPr/>
            <p:nvPr/>
          </p:nvCxnSpPr>
          <p:spPr>
            <a:xfrm>
              <a:off x="180542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3"/>
            <p:cNvCxnSpPr/>
            <p:nvPr/>
          </p:nvCxnSpPr>
          <p:spPr>
            <a:xfrm>
              <a:off x="180879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3"/>
            <p:cNvCxnSpPr/>
            <p:nvPr/>
          </p:nvCxnSpPr>
          <p:spPr>
            <a:xfrm>
              <a:off x="181215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3"/>
            <p:cNvCxnSpPr/>
            <p:nvPr/>
          </p:nvCxnSpPr>
          <p:spPr>
            <a:xfrm>
              <a:off x="181551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3"/>
            <p:cNvCxnSpPr/>
            <p:nvPr/>
          </p:nvCxnSpPr>
          <p:spPr>
            <a:xfrm>
              <a:off x="181887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3"/>
            <p:cNvCxnSpPr/>
            <p:nvPr/>
          </p:nvCxnSpPr>
          <p:spPr>
            <a:xfrm>
              <a:off x="182223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3"/>
            <p:cNvCxnSpPr/>
            <p:nvPr/>
          </p:nvCxnSpPr>
          <p:spPr>
            <a:xfrm>
              <a:off x="182560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3"/>
            <p:cNvCxnSpPr/>
            <p:nvPr/>
          </p:nvCxnSpPr>
          <p:spPr>
            <a:xfrm>
              <a:off x="182896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3"/>
            <p:cNvCxnSpPr/>
            <p:nvPr/>
          </p:nvCxnSpPr>
          <p:spPr>
            <a:xfrm>
              <a:off x="183232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3"/>
            <p:cNvCxnSpPr/>
            <p:nvPr/>
          </p:nvCxnSpPr>
          <p:spPr>
            <a:xfrm>
              <a:off x="183568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3"/>
            <p:cNvCxnSpPr/>
            <p:nvPr/>
          </p:nvCxnSpPr>
          <p:spPr>
            <a:xfrm>
              <a:off x="13794175" y="-45663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3"/>
            <p:cNvCxnSpPr/>
            <p:nvPr/>
          </p:nvCxnSpPr>
          <p:spPr>
            <a:xfrm>
              <a:off x="13794175" y="-4534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3"/>
            <p:cNvCxnSpPr/>
            <p:nvPr/>
          </p:nvCxnSpPr>
          <p:spPr>
            <a:xfrm>
              <a:off x="13794175" y="-450264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3"/>
            <p:cNvCxnSpPr/>
            <p:nvPr/>
          </p:nvCxnSpPr>
          <p:spPr>
            <a:xfrm>
              <a:off x="13794175" y="-4470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3"/>
            <p:cNvCxnSpPr/>
            <p:nvPr/>
          </p:nvCxnSpPr>
          <p:spPr>
            <a:xfrm>
              <a:off x="13794175" y="-4438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3"/>
            <p:cNvCxnSpPr/>
            <p:nvPr/>
          </p:nvCxnSpPr>
          <p:spPr>
            <a:xfrm>
              <a:off x="13794175" y="-4407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3"/>
            <p:cNvCxnSpPr/>
            <p:nvPr/>
          </p:nvCxnSpPr>
          <p:spPr>
            <a:xfrm>
              <a:off x="13794175" y="-4375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3"/>
            <p:cNvCxnSpPr/>
            <p:nvPr/>
          </p:nvCxnSpPr>
          <p:spPr>
            <a:xfrm>
              <a:off x="13794175" y="-434328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3"/>
            <p:cNvCxnSpPr/>
            <p:nvPr/>
          </p:nvCxnSpPr>
          <p:spPr>
            <a:xfrm>
              <a:off x="13794175" y="-4311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3"/>
            <p:cNvCxnSpPr/>
            <p:nvPr/>
          </p:nvCxnSpPr>
          <p:spPr>
            <a:xfrm>
              <a:off x="13794175" y="-427953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3"/>
            <p:cNvCxnSpPr/>
            <p:nvPr/>
          </p:nvCxnSpPr>
          <p:spPr>
            <a:xfrm>
              <a:off x="13794175" y="-424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"/>
            <p:cNvCxnSpPr/>
            <p:nvPr/>
          </p:nvCxnSpPr>
          <p:spPr>
            <a:xfrm>
              <a:off x="13794175" y="-421579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3"/>
            <p:cNvCxnSpPr/>
            <p:nvPr/>
          </p:nvCxnSpPr>
          <p:spPr>
            <a:xfrm>
              <a:off x="13794175" y="-4183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"/>
            <p:cNvCxnSpPr/>
            <p:nvPr/>
          </p:nvCxnSpPr>
          <p:spPr>
            <a:xfrm>
              <a:off x="13794175" y="-4152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"/>
            <p:cNvCxnSpPr/>
            <p:nvPr/>
          </p:nvCxnSpPr>
          <p:spPr>
            <a:xfrm>
              <a:off x="13794175" y="-4120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3"/>
            <p:cNvCxnSpPr/>
            <p:nvPr/>
          </p:nvCxnSpPr>
          <p:spPr>
            <a:xfrm>
              <a:off x="13794175" y="-40882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3"/>
            <p:cNvCxnSpPr/>
            <p:nvPr/>
          </p:nvCxnSpPr>
          <p:spPr>
            <a:xfrm>
              <a:off x="13794175" y="-40564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"/>
            <p:cNvCxnSpPr/>
            <p:nvPr/>
          </p:nvCxnSpPr>
          <p:spPr>
            <a:xfrm>
              <a:off x="13794175" y="-40245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3"/>
            <p:cNvCxnSpPr/>
            <p:nvPr/>
          </p:nvCxnSpPr>
          <p:spPr>
            <a:xfrm>
              <a:off x="13794175" y="-39926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3"/>
            <p:cNvCxnSpPr/>
            <p:nvPr/>
          </p:nvCxnSpPr>
          <p:spPr>
            <a:xfrm>
              <a:off x="13794175" y="-39608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"/>
            <p:cNvCxnSpPr/>
            <p:nvPr/>
          </p:nvCxnSpPr>
          <p:spPr>
            <a:xfrm>
              <a:off x="13794175" y="-39289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"/>
            <p:cNvCxnSpPr/>
            <p:nvPr/>
          </p:nvCxnSpPr>
          <p:spPr>
            <a:xfrm>
              <a:off x="13794175" y="-38970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"/>
            <p:cNvCxnSpPr/>
            <p:nvPr/>
          </p:nvCxnSpPr>
          <p:spPr>
            <a:xfrm>
              <a:off x="13794175" y="-386519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"/>
            <p:cNvCxnSpPr/>
            <p:nvPr/>
          </p:nvCxnSpPr>
          <p:spPr>
            <a:xfrm>
              <a:off x="13794175" y="-38333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"/>
            <p:cNvCxnSpPr/>
            <p:nvPr/>
          </p:nvCxnSpPr>
          <p:spPr>
            <a:xfrm>
              <a:off x="13794175" y="-3801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7" name="Google Shape;757;p3"/>
            <p:cNvCxnSpPr/>
            <p:nvPr/>
          </p:nvCxnSpPr>
          <p:spPr>
            <a:xfrm>
              <a:off x="13794175" y="-37695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8" name="Google Shape;758;p3"/>
            <p:cNvCxnSpPr/>
            <p:nvPr/>
          </p:nvCxnSpPr>
          <p:spPr>
            <a:xfrm>
              <a:off x="13794175" y="-3737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3"/>
            <p:cNvCxnSpPr/>
            <p:nvPr/>
          </p:nvCxnSpPr>
          <p:spPr>
            <a:xfrm>
              <a:off x="13794175" y="-37058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0" name="Google Shape;760;p3"/>
            <p:cNvCxnSpPr/>
            <p:nvPr/>
          </p:nvCxnSpPr>
          <p:spPr>
            <a:xfrm>
              <a:off x="13794175" y="-3673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3"/>
            <p:cNvCxnSpPr/>
            <p:nvPr/>
          </p:nvCxnSpPr>
          <p:spPr>
            <a:xfrm>
              <a:off x="13794175" y="-36420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2" name="Google Shape;762;p3"/>
            <p:cNvCxnSpPr/>
            <p:nvPr/>
          </p:nvCxnSpPr>
          <p:spPr>
            <a:xfrm>
              <a:off x="13794175" y="-3610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3" name="Google Shape;763;p3"/>
            <p:cNvCxnSpPr/>
            <p:nvPr/>
          </p:nvCxnSpPr>
          <p:spPr>
            <a:xfrm>
              <a:off x="13794175" y="-35783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3"/>
            <p:cNvCxnSpPr/>
            <p:nvPr/>
          </p:nvCxnSpPr>
          <p:spPr>
            <a:xfrm>
              <a:off x="13794175" y="-35464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3"/>
            <p:cNvCxnSpPr/>
            <p:nvPr/>
          </p:nvCxnSpPr>
          <p:spPr>
            <a:xfrm>
              <a:off x="13794175" y="-3514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3"/>
            <p:cNvCxnSpPr/>
            <p:nvPr/>
          </p:nvCxnSpPr>
          <p:spPr>
            <a:xfrm>
              <a:off x="13794175" y="-34827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"/>
            <p:cNvCxnSpPr/>
            <p:nvPr/>
          </p:nvCxnSpPr>
          <p:spPr>
            <a:xfrm>
              <a:off x="13794175" y="-3450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3"/>
            <p:cNvCxnSpPr/>
            <p:nvPr/>
          </p:nvCxnSpPr>
          <p:spPr>
            <a:xfrm>
              <a:off x="13794175" y="-34189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3"/>
            <p:cNvCxnSpPr/>
            <p:nvPr/>
          </p:nvCxnSpPr>
          <p:spPr>
            <a:xfrm>
              <a:off x="13794175" y="-3387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3"/>
            <p:cNvCxnSpPr/>
            <p:nvPr/>
          </p:nvCxnSpPr>
          <p:spPr>
            <a:xfrm>
              <a:off x="13794175" y="-335523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3"/>
            <p:cNvCxnSpPr/>
            <p:nvPr/>
          </p:nvCxnSpPr>
          <p:spPr>
            <a:xfrm>
              <a:off x="13794175" y="-3323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3"/>
            <p:cNvCxnSpPr/>
            <p:nvPr/>
          </p:nvCxnSpPr>
          <p:spPr>
            <a:xfrm>
              <a:off x="13794175" y="-329148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3"/>
            <p:cNvCxnSpPr/>
            <p:nvPr/>
          </p:nvCxnSpPr>
          <p:spPr>
            <a:xfrm>
              <a:off x="13794175" y="-32596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3"/>
            <p:cNvCxnSpPr/>
            <p:nvPr/>
          </p:nvCxnSpPr>
          <p:spPr>
            <a:xfrm>
              <a:off x="13794175" y="-322774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3"/>
            <p:cNvCxnSpPr/>
            <p:nvPr/>
          </p:nvCxnSpPr>
          <p:spPr>
            <a:xfrm>
              <a:off x="13794175" y="-31958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3"/>
            <p:cNvCxnSpPr/>
            <p:nvPr/>
          </p:nvCxnSpPr>
          <p:spPr>
            <a:xfrm>
              <a:off x="13794175" y="-3163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3"/>
            <p:cNvCxnSpPr/>
            <p:nvPr/>
          </p:nvCxnSpPr>
          <p:spPr>
            <a:xfrm>
              <a:off x="13794175" y="-31321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3"/>
            <p:cNvCxnSpPr/>
            <p:nvPr/>
          </p:nvCxnSpPr>
          <p:spPr>
            <a:xfrm>
              <a:off x="13794175" y="-31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3"/>
            <p:cNvCxnSpPr/>
            <p:nvPr/>
          </p:nvCxnSpPr>
          <p:spPr>
            <a:xfrm>
              <a:off x="13794175" y="-306837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3"/>
            <p:cNvCxnSpPr/>
            <p:nvPr/>
          </p:nvCxnSpPr>
          <p:spPr>
            <a:xfrm>
              <a:off x="13794175" y="-3036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3"/>
            <p:cNvCxnSpPr/>
            <p:nvPr/>
          </p:nvCxnSpPr>
          <p:spPr>
            <a:xfrm>
              <a:off x="13794175" y="-300463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3"/>
            <p:cNvCxnSpPr/>
            <p:nvPr/>
          </p:nvCxnSpPr>
          <p:spPr>
            <a:xfrm>
              <a:off x="13794175" y="-2972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3"/>
            <p:cNvCxnSpPr/>
            <p:nvPr/>
          </p:nvCxnSpPr>
          <p:spPr>
            <a:xfrm>
              <a:off x="13794175" y="-29408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3"/>
            <p:cNvCxnSpPr/>
            <p:nvPr/>
          </p:nvCxnSpPr>
          <p:spPr>
            <a:xfrm>
              <a:off x="13794175" y="-29090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3"/>
            <p:cNvCxnSpPr/>
            <p:nvPr/>
          </p:nvCxnSpPr>
          <p:spPr>
            <a:xfrm>
              <a:off x="13794175" y="-2877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3"/>
            <p:cNvCxnSpPr/>
            <p:nvPr/>
          </p:nvCxnSpPr>
          <p:spPr>
            <a:xfrm>
              <a:off x="13794175" y="-28444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3"/>
            <p:cNvCxnSpPr/>
            <p:nvPr/>
          </p:nvCxnSpPr>
          <p:spPr>
            <a:xfrm>
              <a:off x="13794175" y="-28125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3"/>
            <p:cNvCxnSpPr/>
            <p:nvPr/>
          </p:nvCxnSpPr>
          <p:spPr>
            <a:xfrm>
              <a:off x="13794175" y="-27806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3"/>
            <p:cNvCxnSpPr/>
            <p:nvPr/>
          </p:nvCxnSpPr>
          <p:spPr>
            <a:xfrm>
              <a:off x="13794175" y="-2748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3"/>
            <p:cNvCxnSpPr/>
            <p:nvPr/>
          </p:nvCxnSpPr>
          <p:spPr>
            <a:xfrm>
              <a:off x="13794175" y="-2716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Google Shape;791;p3"/>
            <p:cNvCxnSpPr/>
            <p:nvPr/>
          </p:nvCxnSpPr>
          <p:spPr>
            <a:xfrm>
              <a:off x="13794175" y="-2685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3"/>
            <p:cNvCxnSpPr/>
            <p:nvPr/>
          </p:nvCxnSpPr>
          <p:spPr>
            <a:xfrm>
              <a:off x="13794175" y="-265318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3"/>
            <p:cNvCxnSpPr/>
            <p:nvPr/>
          </p:nvCxnSpPr>
          <p:spPr>
            <a:xfrm>
              <a:off x="13794175" y="-2621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3"/>
            <p:cNvCxnSpPr/>
            <p:nvPr/>
          </p:nvCxnSpPr>
          <p:spPr>
            <a:xfrm>
              <a:off x="13794175" y="-258943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3"/>
            <p:cNvCxnSpPr/>
            <p:nvPr/>
          </p:nvCxnSpPr>
          <p:spPr>
            <a:xfrm>
              <a:off x="13794175" y="-2557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3"/>
            <p:cNvCxnSpPr/>
            <p:nvPr/>
          </p:nvCxnSpPr>
          <p:spPr>
            <a:xfrm>
              <a:off x="13794175" y="-2525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"/>
            <p:cNvCxnSpPr/>
            <p:nvPr/>
          </p:nvCxnSpPr>
          <p:spPr>
            <a:xfrm>
              <a:off x="13794175" y="-2493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"/>
            <p:cNvCxnSpPr/>
            <p:nvPr/>
          </p:nvCxnSpPr>
          <p:spPr>
            <a:xfrm>
              <a:off x="13794175" y="-2461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3"/>
            <p:cNvCxnSpPr/>
            <p:nvPr/>
          </p:nvCxnSpPr>
          <p:spPr>
            <a:xfrm>
              <a:off x="13794175" y="-2430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Google Shape;800;p3"/>
            <p:cNvCxnSpPr/>
            <p:nvPr/>
          </p:nvCxnSpPr>
          <p:spPr>
            <a:xfrm>
              <a:off x="13794175" y="-2398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Google Shape;801;p3"/>
            <p:cNvCxnSpPr/>
            <p:nvPr/>
          </p:nvCxnSpPr>
          <p:spPr>
            <a:xfrm>
              <a:off x="13794175" y="-23663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" name="Google Shape;802;p3"/>
            <p:cNvCxnSpPr/>
            <p:nvPr/>
          </p:nvCxnSpPr>
          <p:spPr>
            <a:xfrm>
              <a:off x="13794175" y="-2334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3"/>
            <p:cNvCxnSpPr/>
            <p:nvPr/>
          </p:nvCxnSpPr>
          <p:spPr>
            <a:xfrm>
              <a:off x="13794175" y="-23025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3"/>
            <p:cNvCxnSpPr/>
            <p:nvPr/>
          </p:nvCxnSpPr>
          <p:spPr>
            <a:xfrm>
              <a:off x="13794175" y="-2270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3"/>
            <p:cNvCxnSpPr/>
            <p:nvPr/>
          </p:nvCxnSpPr>
          <p:spPr>
            <a:xfrm>
              <a:off x="13794175" y="-22388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3"/>
            <p:cNvCxnSpPr/>
            <p:nvPr/>
          </p:nvCxnSpPr>
          <p:spPr>
            <a:xfrm>
              <a:off x="13794175" y="-2206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3"/>
            <p:cNvCxnSpPr/>
            <p:nvPr/>
          </p:nvCxnSpPr>
          <p:spPr>
            <a:xfrm>
              <a:off x="13794175" y="-21750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3"/>
            <p:cNvCxnSpPr/>
            <p:nvPr/>
          </p:nvCxnSpPr>
          <p:spPr>
            <a:xfrm>
              <a:off x="13794175" y="-21432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3"/>
            <p:cNvCxnSpPr/>
            <p:nvPr/>
          </p:nvCxnSpPr>
          <p:spPr>
            <a:xfrm>
              <a:off x="13794175" y="-21113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3"/>
            <p:cNvCxnSpPr/>
            <p:nvPr/>
          </p:nvCxnSpPr>
          <p:spPr>
            <a:xfrm>
              <a:off x="13794175" y="-20794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3"/>
            <p:cNvCxnSpPr/>
            <p:nvPr/>
          </p:nvCxnSpPr>
          <p:spPr>
            <a:xfrm>
              <a:off x="13794175" y="-20476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3"/>
            <p:cNvCxnSpPr/>
            <p:nvPr/>
          </p:nvCxnSpPr>
          <p:spPr>
            <a:xfrm>
              <a:off x="13794175" y="-20157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3"/>
            <p:cNvCxnSpPr/>
            <p:nvPr/>
          </p:nvCxnSpPr>
          <p:spPr>
            <a:xfrm>
              <a:off x="13794175" y="-19838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3"/>
            <p:cNvCxnSpPr/>
            <p:nvPr/>
          </p:nvCxnSpPr>
          <p:spPr>
            <a:xfrm>
              <a:off x="13794175" y="-19519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3"/>
            <p:cNvCxnSpPr/>
            <p:nvPr/>
          </p:nvCxnSpPr>
          <p:spPr>
            <a:xfrm>
              <a:off x="13794175" y="-19201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6" name="Google Shape;816;p3"/>
            <p:cNvCxnSpPr/>
            <p:nvPr/>
          </p:nvCxnSpPr>
          <p:spPr>
            <a:xfrm>
              <a:off x="13794175" y="-18882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3"/>
            <p:cNvCxnSpPr/>
            <p:nvPr/>
          </p:nvCxnSpPr>
          <p:spPr>
            <a:xfrm>
              <a:off x="13794175" y="-18563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8" name="Google Shape;818;p3"/>
            <p:cNvCxnSpPr/>
            <p:nvPr/>
          </p:nvCxnSpPr>
          <p:spPr>
            <a:xfrm>
              <a:off x="13794175" y="-18244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9" name="Google Shape;819;p3"/>
            <p:cNvCxnSpPr/>
            <p:nvPr/>
          </p:nvCxnSpPr>
          <p:spPr>
            <a:xfrm>
              <a:off x="13794175" y="-17926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3"/>
            <p:cNvCxnSpPr/>
            <p:nvPr/>
          </p:nvCxnSpPr>
          <p:spPr>
            <a:xfrm>
              <a:off x="13794175" y="-17607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1" name="Google Shape;821;p3"/>
            <p:cNvCxnSpPr/>
            <p:nvPr/>
          </p:nvCxnSpPr>
          <p:spPr>
            <a:xfrm>
              <a:off x="13794175" y="-17288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2" name="Google Shape;822;p3"/>
            <p:cNvCxnSpPr/>
            <p:nvPr/>
          </p:nvCxnSpPr>
          <p:spPr>
            <a:xfrm>
              <a:off x="13794175" y="-16970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"/>
            <p:cNvCxnSpPr/>
            <p:nvPr/>
          </p:nvCxnSpPr>
          <p:spPr>
            <a:xfrm>
              <a:off x="13794175" y="-16651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"/>
            <p:cNvCxnSpPr/>
            <p:nvPr/>
          </p:nvCxnSpPr>
          <p:spPr>
            <a:xfrm>
              <a:off x="13794175" y="-16332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5" name="Google Shape;825;p3"/>
            <p:cNvCxnSpPr/>
            <p:nvPr/>
          </p:nvCxnSpPr>
          <p:spPr>
            <a:xfrm>
              <a:off x="13794175" y="-16013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Google Shape;826;p3"/>
            <p:cNvCxnSpPr/>
            <p:nvPr/>
          </p:nvCxnSpPr>
          <p:spPr>
            <a:xfrm>
              <a:off x="13794175" y="-1569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3"/>
            <p:cNvCxnSpPr/>
            <p:nvPr/>
          </p:nvCxnSpPr>
          <p:spPr>
            <a:xfrm>
              <a:off x="13794175" y="-15376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3"/>
            <p:cNvCxnSpPr/>
            <p:nvPr/>
          </p:nvCxnSpPr>
          <p:spPr>
            <a:xfrm>
              <a:off x="13794175" y="-1505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3"/>
            <p:cNvCxnSpPr/>
            <p:nvPr/>
          </p:nvCxnSpPr>
          <p:spPr>
            <a:xfrm>
              <a:off x="13794175" y="-1473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3"/>
            <p:cNvCxnSpPr/>
            <p:nvPr/>
          </p:nvCxnSpPr>
          <p:spPr>
            <a:xfrm>
              <a:off x="13794175" y="-1442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Google Shape;831;p3"/>
            <p:cNvCxnSpPr/>
            <p:nvPr/>
          </p:nvCxnSpPr>
          <p:spPr>
            <a:xfrm>
              <a:off x="13794175" y="-1410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Google Shape;832;p3"/>
            <p:cNvCxnSpPr/>
            <p:nvPr/>
          </p:nvCxnSpPr>
          <p:spPr>
            <a:xfrm>
              <a:off x="13794175" y="-13782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3"/>
            <p:cNvCxnSpPr/>
            <p:nvPr/>
          </p:nvCxnSpPr>
          <p:spPr>
            <a:xfrm>
              <a:off x="13794175" y="-1346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Google Shape;834;p3"/>
            <p:cNvCxnSpPr/>
            <p:nvPr/>
          </p:nvCxnSpPr>
          <p:spPr>
            <a:xfrm>
              <a:off x="13794175" y="-131453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Google Shape;835;p3"/>
            <p:cNvCxnSpPr/>
            <p:nvPr/>
          </p:nvCxnSpPr>
          <p:spPr>
            <a:xfrm>
              <a:off x="13794175" y="-1282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3"/>
            <p:cNvCxnSpPr/>
            <p:nvPr/>
          </p:nvCxnSpPr>
          <p:spPr>
            <a:xfrm>
              <a:off x="13794175" y="-125078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3"/>
            <p:cNvCxnSpPr/>
            <p:nvPr/>
          </p:nvCxnSpPr>
          <p:spPr>
            <a:xfrm>
              <a:off x="13794175" y="-1218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3"/>
            <p:cNvCxnSpPr/>
            <p:nvPr/>
          </p:nvCxnSpPr>
          <p:spPr>
            <a:xfrm>
              <a:off x="13794175" y="-1187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3"/>
            <p:cNvCxnSpPr/>
            <p:nvPr/>
          </p:nvCxnSpPr>
          <p:spPr>
            <a:xfrm>
              <a:off x="13794175" y="-1155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3"/>
            <p:cNvCxnSpPr/>
            <p:nvPr/>
          </p:nvCxnSpPr>
          <p:spPr>
            <a:xfrm>
              <a:off x="13794175" y="-1122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Google Shape;841;p3"/>
            <p:cNvCxnSpPr/>
            <p:nvPr/>
          </p:nvCxnSpPr>
          <p:spPr>
            <a:xfrm>
              <a:off x="13794175" y="-109057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2" name="Google Shape;842;p3"/>
            <p:cNvCxnSpPr/>
            <p:nvPr/>
          </p:nvCxnSpPr>
          <p:spPr>
            <a:xfrm>
              <a:off x="13794175" y="-1058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3"/>
            <p:cNvCxnSpPr/>
            <p:nvPr/>
          </p:nvCxnSpPr>
          <p:spPr>
            <a:xfrm>
              <a:off x="13794175" y="-10268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3"/>
            <p:cNvCxnSpPr/>
            <p:nvPr/>
          </p:nvCxnSpPr>
          <p:spPr>
            <a:xfrm>
              <a:off x="13794175" y="-994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3"/>
            <p:cNvCxnSpPr/>
            <p:nvPr/>
          </p:nvCxnSpPr>
          <p:spPr>
            <a:xfrm>
              <a:off x="13794175" y="-9630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6" name="Google Shape;846;p3"/>
            <p:cNvCxnSpPr/>
            <p:nvPr/>
          </p:nvCxnSpPr>
          <p:spPr>
            <a:xfrm>
              <a:off x="13794175" y="-931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3"/>
            <p:cNvCxnSpPr/>
            <p:nvPr/>
          </p:nvCxnSpPr>
          <p:spPr>
            <a:xfrm>
              <a:off x="13794175" y="-8993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3"/>
            <p:cNvCxnSpPr/>
            <p:nvPr/>
          </p:nvCxnSpPr>
          <p:spPr>
            <a:xfrm>
              <a:off x="13794175" y="-86746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3"/>
            <p:cNvCxnSpPr/>
            <p:nvPr/>
          </p:nvCxnSpPr>
          <p:spPr>
            <a:xfrm>
              <a:off x="13794175" y="-835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3"/>
            <p:cNvCxnSpPr/>
            <p:nvPr/>
          </p:nvCxnSpPr>
          <p:spPr>
            <a:xfrm>
              <a:off x="13794175" y="-80372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3"/>
            <p:cNvCxnSpPr/>
            <p:nvPr/>
          </p:nvCxnSpPr>
          <p:spPr>
            <a:xfrm>
              <a:off x="13794175" y="-771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3"/>
            <p:cNvCxnSpPr/>
            <p:nvPr/>
          </p:nvCxnSpPr>
          <p:spPr>
            <a:xfrm>
              <a:off x="13794175" y="-7399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"/>
            <p:cNvCxnSpPr/>
            <p:nvPr/>
          </p:nvCxnSpPr>
          <p:spPr>
            <a:xfrm>
              <a:off x="13794175" y="-708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"/>
            <p:cNvCxnSpPr/>
            <p:nvPr/>
          </p:nvCxnSpPr>
          <p:spPr>
            <a:xfrm>
              <a:off x="13794175" y="-6762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"/>
            <p:cNvCxnSpPr/>
            <p:nvPr/>
          </p:nvCxnSpPr>
          <p:spPr>
            <a:xfrm>
              <a:off x="13794175" y="-644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3"/>
            <p:cNvCxnSpPr/>
            <p:nvPr/>
          </p:nvCxnSpPr>
          <p:spPr>
            <a:xfrm>
              <a:off x="13794175" y="-6124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"/>
            <p:cNvCxnSpPr/>
            <p:nvPr/>
          </p:nvCxnSpPr>
          <p:spPr>
            <a:xfrm>
              <a:off x="13794175" y="-580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"/>
            <p:cNvCxnSpPr/>
            <p:nvPr/>
          </p:nvCxnSpPr>
          <p:spPr>
            <a:xfrm>
              <a:off x="13794175" y="-5487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"/>
            <p:cNvCxnSpPr/>
            <p:nvPr/>
          </p:nvCxnSpPr>
          <p:spPr>
            <a:xfrm>
              <a:off x="13794175" y="-51686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"/>
            <p:cNvCxnSpPr/>
            <p:nvPr/>
          </p:nvCxnSpPr>
          <p:spPr>
            <a:xfrm>
              <a:off x="13794175" y="-484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"/>
            <p:cNvCxnSpPr/>
            <p:nvPr/>
          </p:nvCxnSpPr>
          <p:spPr>
            <a:xfrm>
              <a:off x="13794175" y="-45312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"/>
            <p:cNvCxnSpPr/>
            <p:nvPr/>
          </p:nvCxnSpPr>
          <p:spPr>
            <a:xfrm>
              <a:off x="13794175" y="-421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3"/>
            <p:cNvCxnSpPr/>
            <p:nvPr/>
          </p:nvCxnSpPr>
          <p:spPr>
            <a:xfrm>
              <a:off x="13794175" y="-3893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3"/>
            <p:cNvCxnSpPr/>
            <p:nvPr/>
          </p:nvCxnSpPr>
          <p:spPr>
            <a:xfrm>
              <a:off x="13794175" y="-357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3"/>
            <p:cNvCxnSpPr/>
            <p:nvPr/>
          </p:nvCxnSpPr>
          <p:spPr>
            <a:xfrm>
              <a:off x="13794175" y="-3256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3"/>
            <p:cNvCxnSpPr/>
            <p:nvPr/>
          </p:nvCxnSpPr>
          <p:spPr>
            <a:xfrm>
              <a:off x="13794175" y="-293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3"/>
            <p:cNvCxnSpPr/>
            <p:nvPr/>
          </p:nvCxnSpPr>
          <p:spPr>
            <a:xfrm>
              <a:off x="13794175" y="-2618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3"/>
            <p:cNvCxnSpPr/>
            <p:nvPr/>
          </p:nvCxnSpPr>
          <p:spPr>
            <a:xfrm>
              <a:off x="13794175" y="-23001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3"/>
            <p:cNvCxnSpPr/>
            <p:nvPr/>
          </p:nvCxnSpPr>
          <p:spPr>
            <a:xfrm>
              <a:off x="13794175" y="-198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3"/>
            <p:cNvCxnSpPr/>
            <p:nvPr/>
          </p:nvCxnSpPr>
          <p:spPr>
            <a:xfrm>
              <a:off x="13794175" y="-16626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3"/>
            <p:cNvCxnSpPr/>
            <p:nvPr/>
          </p:nvCxnSpPr>
          <p:spPr>
            <a:xfrm>
              <a:off x="13794175" y="-1343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3"/>
            <p:cNvCxnSpPr/>
            <p:nvPr/>
          </p:nvCxnSpPr>
          <p:spPr>
            <a:xfrm>
              <a:off x="13794175" y="-10252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3"/>
            <p:cNvCxnSpPr/>
            <p:nvPr/>
          </p:nvCxnSpPr>
          <p:spPr>
            <a:xfrm>
              <a:off x="13794175" y="-706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3"/>
            <p:cNvCxnSpPr/>
            <p:nvPr/>
          </p:nvCxnSpPr>
          <p:spPr>
            <a:xfrm>
              <a:off x="13794175" y="-387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3"/>
            <p:cNvCxnSpPr/>
            <p:nvPr/>
          </p:nvCxnSpPr>
          <p:spPr>
            <a:xfrm>
              <a:off x="13794175" y="-69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3"/>
            <p:cNvCxnSpPr/>
            <p:nvPr/>
          </p:nvCxnSpPr>
          <p:spPr>
            <a:xfrm>
              <a:off x="13794175" y="24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3"/>
            <p:cNvCxnSpPr/>
            <p:nvPr/>
          </p:nvCxnSpPr>
          <p:spPr>
            <a:xfrm>
              <a:off x="13794175" y="568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3"/>
            <p:cNvCxnSpPr/>
            <p:nvPr/>
          </p:nvCxnSpPr>
          <p:spPr>
            <a:xfrm>
              <a:off x="13794175" y="88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3"/>
            <p:cNvCxnSpPr/>
            <p:nvPr/>
          </p:nvCxnSpPr>
          <p:spPr>
            <a:xfrm>
              <a:off x="13794175" y="1205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3"/>
            <p:cNvCxnSpPr/>
            <p:nvPr/>
          </p:nvCxnSpPr>
          <p:spPr>
            <a:xfrm>
              <a:off x="13794175" y="152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3"/>
            <p:cNvCxnSpPr/>
            <p:nvPr/>
          </p:nvCxnSpPr>
          <p:spPr>
            <a:xfrm>
              <a:off x="13794175" y="1843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3"/>
            <p:cNvCxnSpPr/>
            <p:nvPr/>
          </p:nvCxnSpPr>
          <p:spPr>
            <a:xfrm>
              <a:off x="13794175" y="216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3"/>
            <p:cNvCxnSpPr/>
            <p:nvPr/>
          </p:nvCxnSpPr>
          <p:spPr>
            <a:xfrm>
              <a:off x="13794175" y="248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3"/>
            <p:cNvCxnSpPr/>
            <p:nvPr/>
          </p:nvCxnSpPr>
          <p:spPr>
            <a:xfrm>
              <a:off x="13794175" y="279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3"/>
            <p:cNvCxnSpPr/>
            <p:nvPr/>
          </p:nvCxnSpPr>
          <p:spPr>
            <a:xfrm>
              <a:off x="13794175" y="311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3"/>
            <p:cNvCxnSpPr/>
            <p:nvPr/>
          </p:nvCxnSpPr>
          <p:spPr>
            <a:xfrm>
              <a:off x="13794175" y="343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3"/>
            <p:cNvCxnSpPr/>
            <p:nvPr/>
          </p:nvCxnSpPr>
          <p:spPr>
            <a:xfrm>
              <a:off x="13794175" y="375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3"/>
            <p:cNvCxnSpPr/>
            <p:nvPr/>
          </p:nvCxnSpPr>
          <p:spPr>
            <a:xfrm>
              <a:off x="13794175" y="4074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3"/>
            <p:cNvCxnSpPr/>
            <p:nvPr/>
          </p:nvCxnSpPr>
          <p:spPr>
            <a:xfrm>
              <a:off x="13794175" y="439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3"/>
            <p:cNvCxnSpPr/>
            <p:nvPr/>
          </p:nvCxnSpPr>
          <p:spPr>
            <a:xfrm>
              <a:off x="13794175" y="4711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3"/>
            <p:cNvCxnSpPr/>
            <p:nvPr/>
          </p:nvCxnSpPr>
          <p:spPr>
            <a:xfrm>
              <a:off x="13794175" y="503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3"/>
            <p:cNvCxnSpPr/>
            <p:nvPr/>
          </p:nvCxnSpPr>
          <p:spPr>
            <a:xfrm>
              <a:off x="13794175" y="534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3"/>
            <p:cNvCxnSpPr/>
            <p:nvPr/>
          </p:nvCxnSpPr>
          <p:spPr>
            <a:xfrm>
              <a:off x="13794175" y="566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4" name="Google Shape;894;p3"/>
          <p:cNvSpPr txBox="1">
            <a:spLocks noGrp="1"/>
          </p:cNvSpPr>
          <p:nvPr>
            <p:ph type="title"/>
          </p:nvPr>
        </p:nvSpPr>
        <p:spPr>
          <a:xfrm>
            <a:off x="723063" y="2046592"/>
            <a:ext cx="3879900" cy="14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5" name="Google Shape;895;p3"/>
          <p:cNvSpPr txBox="1">
            <a:spLocks noGrp="1"/>
          </p:cNvSpPr>
          <p:nvPr>
            <p:ph type="title" idx="2" hasCustomPrompt="1"/>
          </p:nvPr>
        </p:nvSpPr>
        <p:spPr>
          <a:xfrm>
            <a:off x="1148152" y="1088280"/>
            <a:ext cx="915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96" name="Google Shape;896;p3"/>
          <p:cNvSpPr txBox="1">
            <a:spLocks noGrp="1"/>
          </p:cNvSpPr>
          <p:nvPr>
            <p:ph type="subTitle" idx="1"/>
          </p:nvPr>
        </p:nvSpPr>
        <p:spPr>
          <a:xfrm>
            <a:off x="723063" y="3681594"/>
            <a:ext cx="4421700" cy="337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897" name="Google Shape;897;p3"/>
          <p:cNvCxnSpPr>
            <a:endCxn id="898" idx="1"/>
          </p:cNvCxnSpPr>
          <p:nvPr/>
        </p:nvCxnSpPr>
        <p:spPr>
          <a:xfrm>
            <a:off x="100" y="251250"/>
            <a:ext cx="801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8" name="Google Shape;898;p3"/>
          <p:cNvSpPr txBox="1"/>
          <p:nvPr/>
        </p:nvSpPr>
        <p:spPr>
          <a:xfrm>
            <a:off x="8013400" y="105300"/>
            <a:ext cx="86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Workshop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899" name="Google Shape;899;p3"/>
          <p:cNvCxnSpPr>
            <a:endCxn id="900" idx="1"/>
          </p:cNvCxnSpPr>
          <p:nvPr/>
        </p:nvCxnSpPr>
        <p:spPr>
          <a:xfrm rot="10800000">
            <a:off x="1207150" y="4895300"/>
            <a:ext cx="79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0" name="Google Shape;900;p3"/>
          <p:cNvSpPr txBox="1"/>
          <p:nvPr/>
        </p:nvSpPr>
        <p:spPr>
          <a:xfrm flipH="1">
            <a:off x="292150" y="4749350"/>
            <a:ext cx="915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Leadership</a:t>
            </a:r>
            <a:endParaRPr sz="1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4"/>
          <p:cNvGrpSpPr/>
          <p:nvPr/>
        </p:nvGrpSpPr>
        <p:grpSpPr>
          <a:xfrm>
            <a:off x="-75" y="4475"/>
            <a:ext cx="9144000" cy="5143405"/>
            <a:chOff x="9222175" y="4475"/>
            <a:chExt cx="9144000" cy="5143405"/>
          </a:xfrm>
        </p:grpSpPr>
        <p:cxnSp>
          <p:nvCxnSpPr>
            <p:cNvPr id="903" name="Google Shape;903;p4"/>
            <p:cNvCxnSpPr/>
            <p:nvPr/>
          </p:nvCxnSpPr>
          <p:spPr>
            <a:xfrm>
              <a:off x="92455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" name="Google Shape;904;p4"/>
            <p:cNvCxnSpPr/>
            <p:nvPr/>
          </p:nvCxnSpPr>
          <p:spPr>
            <a:xfrm>
              <a:off x="92791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" name="Google Shape;905;p4"/>
            <p:cNvCxnSpPr/>
            <p:nvPr/>
          </p:nvCxnSpPr>
          <p:spPr>
            <a:xfrm>
              <a:off x="93128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" name="Google Shape;906;p4"/>
            <p:cNvCxnSpPr/>
            <p:nvPr/>
          </p:nvCxnSpPr>
          <p:spPr>
            <a:xfrm>
              <a:off x="93464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" name="Google Shape;907;p4"/>
            <p:cNvCxnSpPr/>
            <p:nvPr/>
          </p:nvCxnSpPr>
          <p:spPr>
            <a:xfrm>
              <a:off x="93800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4"/>
            <p:cNvCxnSpPr/>
            <p:nvPr/>
          </p:nvCxnSpPr>
          <p:spPr>
            <a:xfrm>
              <a:off x="94136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4"/>
            <p:cNvCxnSpPr/>
            <p:nvPr/>
          </p:nvCxnSpPr>
          <p:spPr>
            <a:xfrm>
              <a:off x="94473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4"/>
            <p:cNvCxnSpPr/>
            <p:nvPr/>
          </p:nvCxnSpPr>
          <p:spPr>
            <a:xfrm>
              <a:off x="94809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4"/>
            <p:cNvCxnSpPr/>
            <p:nvPr/>
          </p:nvCxnSpPr>
          <p:spPr>
            <a:xfrm>
              <a:off x="95145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4"/>
            <p:cNvCxnSpPr/>
            <p:nvPr/>
          </p:nvCxnSpPr>
          <p:spPr>
            <a:xfrm>
              <a:off x="95481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4"/>
            <p:cNvCxnSpPr/>
            <p:nvPr/>
          </p:nvCxnSpPr>
          <p:spPr>
            <a:xfrm>
              <a:off x="95817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4"/>
            <p:cNvCxnSpPr/>
            <p:nvPr/>
          </p:nvCxnSpPr>
          <p:spPr>
            <a:xfrm>
              <a:off x="96154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4"/>
            <p:cNvCxnSpPr/>
            <p:nvPr/>
          </p:nvCxnSpPr>
          <p:spPr>
            <a:xfrm>
              <a:off x="96490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4"/>
            <p:cNvCxnSpPr/>
            <p:nvPr/>
          </p:nvCxnSpPr>
          <p:spPr>
            <a:xfrm>
              <a:off x="96826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4"/>
            <p:cNvCxnSpPr/>
            <p:nvPr/>
          </p:nvCxnSpPr>
          <p:spPr>
            <a:xfrm>
              <a:off x="97162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4"/>
            <p:cNvCxnSpPr/>
            <p:nvPr/>
          </p:nvCxnSpPr>
          <p:spPr>
            <a:xfrm>
              <a:off x="97498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4"/>
            <p:cNvCxnSpPr/>
            <p:nvPr/>
          </p:nvCxnSpPr>
          <p:spPr>
            <a:xfrm>
              <a:off x="97835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4"/>
            <p:cNvCxnSpPr/>
            <p:nvPr/>
          </p:nvCxnSpPr>
          <p:spPr>
            <a:xfrm>
              <a:off x="98171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" name="Google Shape;921;p4"/>
            <p:cNvCxnSpPr/>
            <p:nvPr/>
          </p:nvCxnSpPr>
          <p:spPr>
            <a:xfrm>
              <a:off x="98507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4"/>
            <p:cNvCxnSpPr/>
            <p:nvPr/>
          </p:nvCxnSpPr>
          <p:spPr>
            <a:xfrm>
              <a:off x="98843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4"/>
            <p:cNvCxnSpPr/>
            <p:nvPr/>
          </p:nvCxnSpPr>
          <p:spPr>
            <a:xfrm>
              <a:off x="99179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924;p4"/>
            <p:cNvCxnSpPr/>
            <p:nvPr/>
          </p:nvCxnSpPr>
          <p:spPr>
            <a:xfrm>
              <a:off x="99516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" name="Google Shape;925;p4"/>
            <p:cNvCxnSpPr/>
            <p:nvPr/>
          </p:nvCxnSpPr>
          <p:spPr>
            <a:xfrm>
              <a:off x="99852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" name="Google Shape;926;p4"/>
            <p:cNvCxnSpPr/>
            <p:nvPr/>
          </p:nvCxnSpPr>
          <p:spPr>
            <a:xfrm>
              <a:off x="100188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" name="Google Shape;927;p4"/>
            <p:cNvCxnSpPr/>
            <p:nvPr/>
          </p:nvCxnSpPr>
          <p:spPr>
            <a:xfrm>
              <a:off x="100524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" name="Google Shape;928;p4"/>
            <p:cNvCxnSpPr/>
            <p:nvPr/>
          </p:nvCxnSpPr>
          <p:spPr>
            <a:xfrm>
              <a:off x="100861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" name="Google Shape;929;p4"/>
            <p:cNvCxnSpPr/>
            <p:nvPr/>
          </p:nvCxnSpPr>
          <p:spPr>
            <a:xfrm>
              <a:off x="101197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4"/>
            <p:cNvCxnSpPr/>
            <p:nvPr/>
          </p:nvCxnSpPr>
          <p:spPr>
            <a:xfrm>
              <a:off x="101533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4"/>
            <p:cNvCxnSpPr/>
            <p:nvPr/>
          </p:nvCxnSpPr>
          <p:spPr>
            <a:xfrm>
              <a:off x="101869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4"/>
            <p:cNvCxnSpPr/>
            <p:nvPr/>
          </p:nvCxnSpPr>
          <p:spPr>
            <a:xfrm>
              <a:off x="102205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4"/>
            <p:cNvCxnSpPr/>
            <p:nvPr/>
          </p:nvCxnSpPr>
          <p:spPr>
            <a:xfrm>
              <a:off x="102542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4"/>
            <p:cNvCxnSpPr/>
            <p:nvPr/>
          </p:nvCxnSpPr>
          <p:spPr>
            <a:xfrm>
              <a:off x="102878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4"/>
            <p:cNvCxnSpPr/>
            <p:nvPr/>
          </p:nvCxnSpPr>
          <p:spPr>
            <a:xfrm>
              <a:off x="103214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4"/>
            <p:cNvCxnSpPr/>
            <p:nvPr/>
          </p:nvCxnSpPr>
          <p:spPr>
            <a:xfrm>
              <a:off x="103550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4"/>
            <p:cNvCxnSpPr/>
            <p:nvPr/>
          </p:nvCxnSpPr>
          <p:spPr>
            <a:xfrm>
              <a:off x="103886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4"/>
            <p:cNvCxnSpPr/>
            <p:nvPr/>
          </p:nvCxnSpPr>
          <p:spPr>
            <a:xfrm>
              <a:off x="104223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4"/>
            <p:cNvCxnSpPr/>
            <p:nvPr/>
          </p:nvCxnSpPr>
          <p:spPr>
            <a:xfrm>
              <a:off x="104559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4"/>
            <p:cNvCxnSpPr/>
            <p:nvPr/>
          </p:nvCxnSpPr>
          <p:spPr>
            <a:xfrm>
              <a:off x="104895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4"/>
            <p:cNvCxnSpPr/>
            <p:nvPr/>
          </p:nvCxnSpPr>
          <p:spPr>
            <a:xfrm>
              <a:off x="105231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4"/>
            <p:cNvCxnSpPr/>
            <p:nvPr/>
          </p:nvCxnSpPr>
          <p:spPr>
            <a:xfrm>
              <a:off x="105567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4"/>
            <p:cNvCxnSpPr/>
            <p:nvPr/>
          </p:nvCxnSpPr>
          <p:spPr>
            <a:xfrm>
              <a:off x="105904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"/>
            <p:cNvCxnSpPr/>
            <p:nvPr/>
          </p:nvCxnSpPr>
          <p:spPr>
            <a:xfrm>
              <a:off x="106240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"/>
            <p:cNvCxnSpPr/>
            <p:nvPr/>
          </p:nvCxnSpPr>
          <p:spPr>
            <a:xfrm>
              <a:off x="106576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4"/>
            <p:cNvCxnSpPr/>
            <p:nvPr/>
          </p:nvCxnSpPr>
          <p:spPr>
            <a:xfrm>
              <a:off x="106912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4"/>
            <p:cNvCxnSpPr/>
            <p:nvPr/>
          </p:nvCxnSpPr>
          <p:spPr>
            <a:xfrm>
              <a:off x="107249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4"/>
            <p:cNvCxnSpPr/>
            <p:nvPr/>
          </p:nvCxnSpPr>
          <p:spPr>
            <a:xfrm>
              <a:off x="107585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4"/>
            <p:cNvCxnSpPr/>
            <p:nvPr/>
          </p:nvCxnSpPr>
          <p:spPr>
            <a:xfrm>
              <a:off x="107921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4"/>
            <p:cNvCxnSpPr/>
            <p:nvPr/>
          </p:nvCxnSpPr>
          <p:spPr>
            <a:xfrm>
              <a:off x="108257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4"/>
            <p:cNvCxnSpPr/>
            <p:nvPr/>
          </p:nvCxnSpPr>
          <p:spPr>
            <a:xfrm>
              <a:off x="108593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4"/>
            <p:cNvCxnSpPr/>
            <p:nvPr/>
          </p:nvCxnSpPr>
          <p:spPr>
            <a:xfrm>
              <a:off x="108930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4"/>
            <p:cNvCxnSpPr/>
            <p:nvPr/>
          </p:nvCxnSpPr>
          <p:spPr>
            <a:xfrm>
              <a:off x="109266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4"/>
            <p:cNvCxnSpPr/>
            <p:nvPr/>
          </p:nvCxnSpPr>
          <p:spPr>
            <a:xfrm>
              <a:off x="109602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4"/>
            <p:cNvCxnSpPr/>
            <p:nvPr/>
          </p:nvCxnSpPr>
          <p:spPr>
            <a:xfrm>
              <a:off x="109938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4"/>
            <p:cNvCxnSpPr/>
            <p:nvPr/>
          </p:nvCxnSpPr>
          <p:spPr>
            <a:xfrm>
              <a:off x="110274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4"/>
            <p:cNvCxnSpPr/>
            <p:nvPr/>
          </p:nvCxnSpPr>
          <p:spPr>
            <a:xfrm>
              <a:off x="110611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4"/>
            <p:cNvCxnSpPr/>
            <p:nvPr/>
          </p:nvCxnSpPr>
          <p:spPr>
            <a:xfrm>
              <a:off x="110947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4"/>
            <p:cNvCxnSpPr/>
            <p:nvPr/>
          </p:nvCxnSpPr>
          <p:spPr>
            <a:xfrm>
              <a:off x="111283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4"/>
            <p:cNvCxnSpPr/>
            <p:nvPr/>
          </p:nvCxnSpPr>
          <p:spPr>
            <a:xfrm>
              <a:off x="111619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4"/>
            <p:cNvCxnSpPr/>
            <p:nvPr/>
          </p:nvCxnSpPr>
          <p:spPr>
            <a:xfrm>
              <a:off x="111955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4"/>
            <p:cNvCxnSpPr/>
            <p:nvPr/>
          </p:nvCxnSpPr>
          <p:spPr>
            <a:xfrm>
              <a:off x="112292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4"/>
            <p:cNvCxnSpPr/>
            <p:nvPr/>
          </p:nvCxnSpPr>
          <p:spPr>
            <a:xfrm>
              <a:off x="112628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4"/>
            <p:cNvCxnSpPr/>
            <p:nvPr/>
          </p:nvCxnSpPr>
          <p:spPr>
            <a:xfrm>
              <a:off x="112964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4"/>
            <p:cNvCxnSpPr/>
            <p:nvPr/>
          </p:nvCxnSpPr>
          <p:spPr>
            <a:xfrm>
              <a:off x="113300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4"/>
            <p:cNvCxnSpPr/>
            <p:nvPr/>
          </p:nvCxnSpPr>
          <p:spPr>
            <a:xfrm>
              <a:off x="113637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4"/>
            <p:cNvCxnSpPr/>
            <p:nvPr/>
          </p:nvCxnSpPr>
          <p:spPr>
            <a:xfrm>
              <a:off x="113973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4"/>
            <p:cNvCxnSpPr/>
            <p:nvPr/>
          </p:nvCxnSpPr>
          <p:spPr>
            <a:xfrm>
              <a:off x="114309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4"/>
            <p:cNvCxnSpPr/>
            <p:nvPr/>
          </p:nvCxnSpPr>
          <p:spPr>
            <a:xfrm>
              <a:off x="114645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4"/>
            <p:cNvCxnSpPr/>
            <p:nvPr/>
          </p:nvCxnSpPr>
          <p:spPr>
            <a:xfrm>
              <a:off x="114981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4"/>
            <p:cNvCxnSpPr/>
            <p:nvPr/>
          </p:nvCxnSpPr>
          <p:spPr>
            <a:xfrm>
              <a:off x="115318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"/>
            <p:cNvCxnSpPr/>
            <p:nvPr/>
          </p:nvCxnSpPr>
          <p:spPr>
            <a:xfrm>
              <a:off x="115654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"/>
            <p:cNvCxnSpPr/>
            <p:nvPr/>
          </p:nvCxnSpPr>
          <p:spPr>
            <a:xfrm>
              <a:off x="115990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"/>
            <p:cNvCxnSpPr/>
            <p:nvPr/>
          </p:nvCxnSpPr>
          <p:spPr>
            <a:xfrm>
              <a:off x="116326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4"/>
            <p:cNvCxnSpPr/>
            <p:nvPr/>
          </p:nvCxnSpPr>
          <p:spPr>
            <a:xfrm>
              <a:off x="116662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4"/>
            <p:cNvCxnSpPr/>
            <p:nvPr/>
          </p:nvCxnSpPr>
          <p:spPr>
            <a:xfrm>
              <a:off x="116999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4"/>
            <p:cNvCxnSpPr/>
            <p:nvPr/>
          </p:nvCxnSpPr>
          <p:spPr>
            <a:xfrm>
              <a:off x="117335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Google Shape;978;p4"/>
            <p:cNvCxnSpPr/>
            <p:nvPr/>
          </p:nvCxnSpPr>
          <p:spPr>
            <a:xfrm>
              <a:off x="117671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4"/>
            <p:cNvCxnSpPr/>
            <p:nvPr/>
          </p:nvCxnSpPr>
          <p:spPr>
            <a:xfrm>
              <a:off x="1180077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" name="Google Shape;980;p4"/>
            <p:cNvCxnSpPr/>
            <p:nvPr/>
          </p:nvCxnSpPr>
          <p:spPr>
            <a:xfrm>
              <a:off x="1183439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4"/>
            <p:cNvCxnSpPr/>
            <p:nvPr/>
          </p:nvCxnSpPr>
          <p:spPr>
            <a:xfrm>
              <a:off x="1186801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4"/>
            <p:cNvCxnSpPr/>
            <p:nvPr/>
          </p:nvCxnSpPr>
          <p:spPr>
            <a:xfrm>
              <a:off x="1190163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Google Shape;983;p4"/>
            <p:cNvCxnSpPr/>
            <p:nvPr/>
          </p:nvCxnSpPr>
          <p:spPr>
            <a:xfrm>
              <a:off x="1193525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4"/>
            <p:cNvCxnSpPr/>
            <p:nvPr/>
          </p:nvCxnSpPr>
          <p:spPr>
            <a:xfrm>
              <a:off x="1196887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4"/>
            <p:cNvCxnSpPr/>
            <p:nvPr/>
          </p:nvCxnSpPr>
          <p:spPr>
            <a:xfrm>
              <a:off x="1200249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4"/>
            <p:cNvCxnSpPr/>
            <p:nvPr/>
          </p:nvCxnSpPr>
          <p:spPr>
            <a:xfrm>
              <a:off x="1203612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4"/>
            <p:cNvCxnSpPr/>
            <p:nvPr/>
          </p:nvCxnSpPr>
          <p:spPr>
            <a:xfrm>
              <a:off x="1206974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4"/>
            <p:cNvCxnSpPr/>
            <p:nvPr/>
          </p:nvCxnSpPr>
          <p:spPr>
            <a:xfrm>
              <a:off x="1210336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4"/>
            <p:cNvCxnSpPr/>
            <p:nvPr/>
          </p:nvCxnSpPr>
          <p:spPr>
            <a:xfrm>
              <a:off x="1213698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4"/>
            <p:cNvCxnSpPr/>
            <p:nvPr/>
          </p:nvCxnSpPr>
          <p:spPr>
            <a:xfrm>
              <a:off x="1217060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"/>
            <p:cNvCxnSpPr/>
            <p:nvPr/>
          </p:nvCxnSpPr>
          <p:spPr>
            <a:xfrm>
              <a:off x="1220422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"/>
            <p:cNvCxnSpPr/>
            <p:nvPr/>
          </p:nvCxnSpPr>
          <p:spPr>
            <a:xfrm>
              <a:off x="1223784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4"/>
            <p:cNvCxnSpPr/>
            <p:nvPr/>
          </p:nvCxnSpPr>
          <p:spPr>
            <a:xfrm>
              <a:off x="1227146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4"/>
            <p:cNvCxnSpPr/>
            <p:nvPr/>
          </p:nvCxnSpPr>
          <p:spPr>
            <a:xfrm>
              <a:off x="1230508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4"/>
            <p:cNvCxnSpPr/>
            <p:nvPr/>
          </p:nvCxnSpPr>
          <p:spPr>
            <a:xfrm>
              <a:off x="123387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Google Shape;996;p4"/>
            <p:cNvCxnSpPr/>
            <p:nvPr/>
          </p:nvCxnSpPr>
          <p:spPr>
            <a:xfrm>
              <a:off x="123723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Google Shape;997;p4"/>
            <p:cNvCxnSpPr/>
            <p:nvPr/>
          </p:nvCxnSpPr>
          <p:spPr>
            <a:xfrm>
              <a:off x="124059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"/>
            <p:cNvCxnSpPr/>
            <p:nvPr/>
          </p:nvCxnSpPr>
          <p:spPr>
            <a:xfrm>
              <a:off x="124395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Google Shape;999;p4"/>
            <p:cNvCxnSpPr/>
            <p:nvPr/>
          </p:nvCxnSpPr>
          <p:spPr>
            <a:xfrm>
              <a:off x="124731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4"/>
            <p:cNvCxnSpPr/>
            <p:nvPr/>
          </p:nvCxnSpPr>
          <p:spPr>
            <a:xfrm>
              <a:off x="125068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1" name="Google Shape;1001;p4"/>
            <p:cNvCxnSpPr/>
            <p:nvPr/>
          </p:nvCxnSpPr>
          <p:spPr>
            <a:xfrm>
              <a:off x="125404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2" name="Google Shape;1002;p4"/>
            <p:cNvCxnSpPr/>
            <p:nvPr/>
          </p:nvCxnSpPr>
          <p:spPr>
            <a:xfrm>
              <a:off x="1257405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" name="Google Shape;1003;p4"/>
            <p:cNvCxnSpPr/>
            <p:nvPr/>
          </p:nvCxnSpPr>
          <p:spPr>
            <a:xfrm>
              <a:off x="1260767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" name="Google Shape;1004;p4"/>
            <p:cNvCxnSpPr/>
            <p:nvPr/>
          </p:nvCxnSpPr>
          <p:spPr>
            <a:xfrm>
              <a:off x="1264130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" name="Google Shape;1005;p4"/>
            <p:cNvCxnSpPr/>
            <p:nvPr/>
          </p:nvCxnSpPr>
          <p:spPr>
            <a:xfrm>
              <a:off x="1267492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6" name="Google Shape;1006;p4"/>
            <p:cNvCxnSpPr/>
            <p:nvPr/>
          </p:nvCxnSpPr>
          <p:spPr>
            <a:xfrm>
              <a:off x="1270854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7" name="Google Shape;1007;p4"/>
            <p:cNvCxnSpPr/>
            <p:nvPr/>
          </p:nvCxnSpPr>
          <p:spPr>
            <a:xfrm>
              <a:off x="1274216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8" name="Google Shape;1008;p4"/>
            <p:cNvCxnSpPr/>
            <p:nvPr/>
          </p:nvCxnSpPr>
          <p:spPr>
            <a:xfrm>
              <a:off x="1277578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9" name="Google Shape;1009;p4"/>
            <p:cNvCxnSpPr/>
            <p:nvPr/>
          </p:nvCxnSpPr>
          <p:spPr>
            <a:xfrm>
              <a:off x="1280940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4"/>
            <p:cNvCxnSpPr/>
            <p:nvPr/>
          </p:nvCxnSpPr>
          <p:spPr>
            <a:xfrm>
              <a:off x="1284302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1" name="Google Shape;1011;p4"/>
            <p:cNvCxnSpPr/>
            <p:nvPr/>
          </p:nvCxnSpPr>
          <p:spPr>
            <a:xfrm>
              <a:off x="1287664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2" name="Google Shape;1012;p4"/>
            <p:cNvCxnSpPr/>
            <p:nvPr/>
          </p:nvCxnSpPr>
          <p:spPr>
            <a:xfrm>
              <a:off x="1291026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" name="Google Shape;1013;p4"/>
            <p:cNvCxnSpPr/>
            <p:nvPr/>
          </p:nvCxnSpPr>
          <p:spPr>
            <a:xfrm>
              <a:off x="1294388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" name="Google Shape;1014;p4"/>
            <p:cNvCxnSpPr/>
            <p:nvPr/>
          </p:nvCxnSpPr>
          <p:spPr>
            <a:xfrm>
              <a:off x="1297751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5" name="Google Shape;1015;p4"/>
            <p:cNvCxnSpPr/>
            <p:nvPr/>
          </p:nvCxnSpPr>
          <p:spPr>
            <a:xfrm>
              <a:off x="1301113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6" name="Google Shape;1016;p4"/>
            <p:cNvCxnSpPr/>
            <p:nvPr/>
          </p:nvCxnSpPr>
          <p:spPr>
            <a:xfrm>
              <a:off x="1304475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7" name="Google Shape;1017;p4"/>
            <p:cNvCxnSpPr/>
            <p:nvPr/>
          </p:nvCxnSpPr>
          <p:spPr>
            <a:xfrm>
              <a:off x="130783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8" name="Google Shape;1018;p4"/>
            <p:cNvCxnSpPr/>
            <p:nvPr/>
          </p:nvCxnSpPr>
          <p:spPr>
            <a:xfrm>
              <a:off x="131119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" name="Google Shape;1019;p4"/>
            <p:cNvCxnSpPr/>
            <p:nvPr/>
          </p:nvCxnSpPr>
          <p:spPr>
            <a:xfrm>
              <a:off x="131456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" name="Google Shape;1020;p4"/>
            <p:cNvCxnSpPr/>
            <p:nvPr/>
          </p:nvCxnSpPr>
          <p:spPr>
            <a:xfrm>
              <a:off x="131792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" name="Google Shape;1021;p4"/>
            <p:cNvCxnSpPr/>
            <p:nvPr/>
          </p:nvCxnSpPr>
          <p:spPr>
            <a:xfrm>
              <a:off x="132128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2" name="Google Shape;1022;p4"/>
            <p:cNvCxnSpPr/>
            <p:nvPr/>
          </p:nvCxnSpPr>
          <p:spPr>
            <a:xfrm>
              <a:off x="132464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3" name="Google Shape;1023;p4"/>
            <p:cNvCxnSpPr/>
            <p:nvPr/>
          </p:nvCxnSpPr>
          <p:spPr>
            <a:xfrm>
              <a:off x="132800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4" name="Google Shape;1024;p4"/>
            <p:cNvCxnSpPr/>
            <p:nvPr/>
          </p:nvCxnSpPr>
          <p:spPr>
            <a:xfrm>
              <a:off x="133137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5" name="Google Shape;1025;p4"/>
            <p:cNvCxnSpPr/>
            <p:nvPr/>
          </p:nvCxnSpPr>
          <p:spPr>
            <a:xfrm>
              <a:off x="133473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6" name="Google Shape;1026;p4"/>
            <p:cNvCxnSpPr/>
            <p:nvPr/>
          </p:nvCxnSpPr>
          <p:spPr>
            <a:xfrm>
              <a:off x="133809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7" name="Google Shape;1027;p4"/>
            <p:cNvCxnSpPr/>
            <p:nvPr/>
          </p:nvCxnSpPr>
          <p:spPr>
            <a:xfrm>
              <a:off x="134145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8" name="Google Shape;1028;p4"/>
            <p:cNvCxnSpPr/>
            <p:nvPr/>
          </p:nvCxnSpPr>
          <p:spPr>
            <a:xfrm>
              <a:off x="134482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029;p4"/>
            <p:cNvCxnSpPr/>
            <p:nvPr/>
          </p:nvCxnSpPr>
          <p:spPr>
            <a:xfrm>
              <a:off x="134818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" name="Google Shape;1030;p4"/>
            <p:cNvCxnSpPr/>
            <p:nvPr/>
          </p:nvCxnSpPr>
          <p:spPr>
            <a:xfrm>
              <a:off x="135154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" name="Google Shape;1031;p4"/>
            <p:cNvCxnSpPr/>
            <p:nvPr/>
          </p:nvCxnSpPr>
          <p:spPr>
            <a:xfrm>
              <a:off x="135490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" name="Google Shape;1032;p4"/>
            <p:cNvCxnSpPr/>
            <p:nvPr/>
          </p:nvCxnSpPr>
          <p:spPr>
            <a:xfrm>
              <a:off x="135826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4"/>
            <p:cNvCxnSpPr/>
            <p:nvPr/>
          </p:nvCxnSpPr>
          <p:spPr>
            <a:xfrm>
              <a:off x="136163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4"/>
            <p:cNvCxnSpPr/>
            <p:nvPr/>
          </p:nvCxnSpPr>
          <p:spPr>
            <a:xfrm>
              <a:off x="136499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4"/>
            <p:cNvCxnSpPr/>
            <p:nvPr/>
          </p:nvCxnSpPr>
          <p:spPr>
            <a:xfrm>
              <a:off x="136835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6" name="Google Shape;1036;p4"/>
            <p:cNvCxnSpPr/>
            <p:nvPr/>
          </p:nvCxnSpPr>
          <p:spPr>
            <a:xfrm>
              <a:off x="137171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4"/>
            <p:cNvCxnSpPr/>
            <p:nvPr/>
          </p:nvCxnSpPr>
          <p:spPr>
            <a:xfrm>
              <a:off x="137507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4"/>
            <p:cNvCxnSpPr/>
            <p:nvPr/>
          </p:nvCxnSpPr>
          <p:spPr>
            <a:xfrm>
              <a:off x="137844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4"/>
            <p:cNvCxnSpPr/>
            <p:nvPr/>
          </p:nvCxnSpPr>
          <p:spPr>
            <a:xfrm>
              <a:off x="138180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0" name="Google Shape;1040;p4"/>
            <p:cNvCxnSpPr/>
            <p:nvPr/>
          </p:nvCxnSpPr>
          <p:spPr>
            <a:xfrm>
              <a:off x="138516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4"/>
            <p:cNvCxnSpPr/>
            <p:nvPr/>
          </p:nvCxnSpPr>
          <p:spPr>
            <a:xfrm>
              <a:off x="138852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4"/>
            <p:cNvCxnSpPr/>
            <p:nvPr/>
          </p:nvCxnSpPr>
          <p:spPr>
            <a:xfrm>
              <a:off x="139188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4"/>
            <p:cNvCxnSpPr/>
            <p:nvPr/>
          </p:nvCxnSpPr>
          <p:spPr>
            <a:xfrm>
              <a:off x="139525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4"/>
            <p:cNvCxnSpPr/>
            <p:nvPr/>
          </p:nvCxnSpPr>
          <p:spPr>
            <a:xfrm>
              <a:off x="139861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4"/>
            <p:cNvCxnSpPr/>
            <p:nvPr/>
          </p:nvCxnSpPr>
          <p:spPr>
            <a:xfrm>
              <a:off x="140197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4"/>
            <p:cNvCxnSpPr/>
            <p:nvPr/>
          </p:nvCxnSpPr>
          <p:spPr>
            <a:xfrm>
              <a:off x="140533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4"/>
            <p:cNvCxnSpPr/>
            <p:nvPr/>
          </p:nvCxnSpPr>
          <p:spPr>
            <a:xfrm>
              <a:off x="140870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4"/>
            <p:cNvCxnSpPr/>
            <p:nvPr/>
          </p:nvCxnSpPr>
          <p:spPr>
            <a:xfrm>
              <a:off x="141206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4"/>
            <p:cNvCxnSpPr/>
            <p:nvPr/>
          </p:nvCxnSpPr>
          <p:spPr>
            <a:xfrm>
              <a:off x="141542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4"/>
            <p:cNvCxnSpPr/>
            <p:nvPr/>
          </p:nvCxnSpPr>
          <p:spPr>
            <a:xfrm>
              <a:off x="141878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4"/>
            <p:cNvCxnSpPr/>
            <p:nvPr/>
          </p:nvCxnSpPr>
          <p:spPr>
            <a:xfrm>
              <a:off x="142214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2" name="Google Shape;1052;p4"/>
            <p:cNvCxnSpPr/>
            <p:nvPr/>
          </p:nvCxnSpPr>
          <p:spPr>
            <a:xfrm>
              <a:off x="142551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3" name="Google Shape;1053;p4"/>
            <p:cNvCxnSpPr/>
            <p:nvPr/>
          </p:nvCxnSpPr>
          <p:spPr>
            <a:xfrm>
              <a:off x="142887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4"/>
            <p:cNvCxnSpPr/>
            <p:nvPr/>
          </p:nvCxnSpPr>
          <p:spPr>
            <a:xfrm>
              <a:off x="143223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055;p4"/>
            <p:cNvCxnSpPr/>
            <p:nvPr/>
          </p:nvCxnSpPr>
          <p:spPr>
            <a:xfrm>
              <a:off x="143559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" name="Google Shape;1056;p4"/>
            <p:cNvCxnSpPr/>
            <p:nvPr/>
          </p:nvCxnSpPr>
          <p:spPr>
            <a:xfrm>
              <a:off x="143895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" name="Google Shape;1057;p4"/>
            <p:cNvCxnSpPr/>
            <p:nvPr/>
          </p:nvCxnSpPr>
          <p:spPr>
            <a:xfrm>
              <a:off x="144232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8" name="Google Shape;1058;p4"/>
            <p:cNvCxnSpPr/>
            <p:nvPr/>
          </p:nvCxnSpPr>
          <p:spPr>
            <a:xfrm>
              <a:off x="144568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9" name="Google Shape;1059;p4"/>
            <p:cNvCxnSpPr/>
            <p:nvPr/>
          </p:nvCxnSpPr>
          <p:spPr>
            <a:xfrm>
              <a:off x="144904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0" name="Google Shape;1060;p4"/>
            <p:cNvCxnSpPr/>
            <p:nvPr/>
          </p:nvCxnSpPr>
          <p:spPr>
            <a:xfrm>
              <a:off x="145240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4"/>
            <p:cNvCxnSpPr/>
            <p:nvPr/>
          </p:nvCxnSpPr>
          <p:spPr>
            <a:xfrm>
              <a:off x="145576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4"/>
            <p:cNvCxnSpPr/>
            <p:nvPr/>
          </p:nvCxnSpPr>
          <p:spPr>
            <a:xfrm>
              <a:off x="145913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4"/>
            <p:cNvCxnSpPr/>
            <p:nvPr/>
          </p:nvCxnSpPr>
          <p:spPr>
            <a:xfrm>
              <a:off x="146249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"/>
            <p:cNvCxnSpPr/>
            <p:nvPr/>
          </p:nvCxnSpPr>
          <p:spPr>
            <a:xfrm>
              <a:off x="146585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4"/>
            <p:cNvCxnSpPr/>
            <p:nvPr/>
          </p:nvCxnSpPr>
          <p:spPr>
            <a:xfrm>
              <a:off x="146921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4"/>
            <p:cNvCxnSpPr/>
            <p:nvPr/>
          </p:nvCxnSpPr>
          <p:spPr>
            <a:xfrm>
              <a:off x="147258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" name="Google Shape;1067;p4"/>
            <p:cNvCxnSpPr/>
            <p:nvPr/>
          </p:nvCxnSpPr>
          <p:spPr>
            <a:xfrm>
              <a:off x="147594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" name="Google Shape;1068;p4"/>
            <p:cNvCxnSpPr/>
            <p:nvPr/>
          </p:nvCxnSpPr>
          <p:spPr>
            <a:xfrm>
              <a:off x="147930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4"/>
            <p:cNvCxnSpPr/>
            <p:nvPr/>
          </p:nvCxnSpPr>
          <p:spPr>
            <a:xfrm>
              <a:off x="148266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4"/>
            <p:cNvCxnSpPr/>
            <p:nvPr/>
          </p:nvCxnSpPr>
          <p:spPr>
            <a:xfrm>
              <a:off x="148602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4"/>
            <p:cNvCxnSpPr/>
            <p:nvPr/>
          </p:nvCxnSpPr>
          <p:spPr>
            <a:xfrm>
              <a:off x="148939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4"/>
            <p:cNvCxnSpPr/>
            <p:nvPr/>
          </p:nvCxnSpPr>
          <p:spPr>
            <a:xfrm>
              <a:off x="149275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3" name="Google Shape;1073;p4"/>
            <p:cNvCxnSpPr/>
            <p:nvPr/>
          </p:nvCxnSpPr>
          <p:spPr>
            <a:xfrm>
              <a:off x="149611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4" name="Google Shape;1074;p4"/>
            <p:cNvCxnSpPr/>
            <p:nvPr/>
          </p:nvCxnSpPr>
          <p:spPr>
            <a:xfrm>
              <a:off x="1499477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4"/>
            <p:cNvCxnSpPr/>
            <p:nvPr/>
          </p:nvCxnSpPr>
          <p:spPr>
            <a:xfrm>
              <a:off x="1502839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076;p4"/>
            <p:cNvCxnSpPr/>
            <p:nvPr/>
          </p:nvCxnSpPr>
          <p:spPr>
            <a:xfrm>
              <a:off x="150620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4"/>
            <p:cNvCxnSpPr/>
            <p:nvPr/>
          </p:nvCxnSpPr>
          <p:spPr>
            <a:xfrm>
              <a:off x="150956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4"/>
            <p:cNvCxnSpPr/>
            <p:nvPr/>
          </p:nvCxnSpPr>
          <p:spPr>
            <a:xfrm>
              <a:off x="151292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1079;p4"/>
            <p:cNvCxnSpPr/>
            <p:nvPr/>
          </p:nvCxnSpPr>
          <p:spPr>
            <a:xfrm>
              <a:off x="151628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" name="Google Shape;1080;p4"/>
            <p:cNvCxnSpPr/>
            <p:nvPr/>
          </p:nvCxnSpPr>
          <p:spPr>
            <a:xfrm>
              <a:off x="151964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"/>
            <p:cNvCxnSpPr/>
            <p:nvPr/>
          </p:nvCxnSpPr>
          <p:spPr>
            <a:xfrm>
              <a:off x="152301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"/>
            <p:cNvCxnSpPr/>
            <p:nvPr/>
          </p:nvCxnSpPr>
          <p:spPr>
            <a:xfrm>
              <a:off x="152637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4"/>
            <p:cNvCxnSpPr/>
            <p:nvPr/>
          </p:nvCxnSpPr>
          <p:spPr>
            <a:xfrm>
              <a:off x="152973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4"/>
            <p:cNvCxnSpPr/>
            <p:nvPr/>
          </p:nvCxnSpPr>
          <p:spPr>
            <a:xfrm>
              <a:off x="153309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4"/>
            <p:cNvCxnSpPr/>
            <p:nvPr/>
          </p:nvCxnSpPr>
          <p:spPr>
            <a:xfrm>
              <a:off x="153646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4"/>
            <p:cNvCxnSpPr/>
            <p:nvPr/>
          </p:nvCxnSpPr>
          <p:spPr>
            <a:xfrm>
              <a:off x="153982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4"/>
            <p:cNvCxnSpPr/>
            <p:nvPr/>
          </p:nvCxnSpPr>
          <p:spPr>
            <a:xfrm>
              <a:off x="154318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4"/>
            <p:cNvCxnSpPr/>
            <p:nvPr/>
          </p:nvCxnSpPr>
          <p:spPr>
            <a:xfrm>
              <a:off x="154654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4"/>
            <p:cNvCxnSpPr/>
            <p:nvPr/>
          </p:nvCxnSpPr>
          <p:spPr>
            <a:xfrm>
              <a:off x="154990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4"/>
            <p:cNvCxnSpPr/>
            <p:nvPr/>
          </p:nvCxnSpPr>
          <p:spPr>
            <a:xfrm>
              <a:off x="155327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4"/>
            <p:cNvCxnSpPr/>
            <p:nvPr/>
          </p:nvCxnSpPr>
          <p:spPr>
            <a:xfrm>
              <a:off x="155663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4"/>
            <p:cNvCxnSpPr/>
            <p:nvPr/>
          </p:nvCxnSpPr>
          <p:spPr>
            <a:xfrm>
              <a:off x="155999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4"/>
            <p:cNvCxnSpPr/>
            <p:nvPr/>
          </p:nvCxnSpPr>
          <p:spPr>
            <a:xfrm>
              <a:off x="1563357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4"/>
            <p:cNvCxnSpPr/>
            <p:nvPr/>
          </p:nvCxnSpPr>
          <p:spPr>
            <a:xfrm>
              <a:off x="1566719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5" name="Google Shape;1095;p4"/>
            <p:cNvCxnSpPr/>
            <p:nvPr/>
          </p:nvCxnSpPr>
          <p:spPr>
            <a:xfrm>
              <a:off x="1570081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6" name="Google Shape;1096;p4"/>
            <p:cNvCxnSpPr/>
            <p:nvPr/>
          </p:nvCxnSpPr>
          <p:spPr>
            <a:xfrm>
              <a:off x="1573443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4"/>
            <p:cNvCxnSpPr/>
            <p:nvPr/>
          </p:nvCxnSpPr>
          <p:spPr>
            <a:xfrm>
              <a:off x="1576805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8" name="Google Shape;1098;p4"/>
            <p:cNvCxnSpPr/>
            <p:nvPr/>
          </p:nvCxnSpPr>
          <p:spPr>
            <a:xfrm>
              <a:off x="1580167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9" name="Google Shape;1099;p4"/>
            <p:cNvCxnSpPr/>
            <p:nvPr/>
          </p:nvCxnSpPr>
          <p:spPr>
            <a:xfrm>
              <a:off x="1583529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4"/>
            <p:cNvCxnSpPr/>
            <p:nvPr/>
          </p:nvCxnSpPr>
          <p:spPr>
            <a:xfrm>
              <a:off x="158689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" name="Google Shape;1101;p4"/>
            <p:cNvCxnSpPr/>
            <p:nvPr/>
          </p:nvCxnSpPr>
          <p:spPr>
            <a:xfrm>
              <a:off x="159025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" name="Google Shape;1102;p4"/>
            <p:cNvCxnSpPr/>
            <p:nvPr/>
          </p:nvCxnSpPr>
          <p:spPr>
            <a:xfrm>
              <a:off x="159361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4"/>
            <p:cNvCxnSpPr/>
            <p:nvPr/>
          </p:nvCxnSpPr>
          <p:spPr>
            <a:xfrm>
              <a:off x="159697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4"/>
            <p:cNvCxnSpPr/>
            <p:nvPr/>
          </p:nvCxnSpPr>
          <p:spPr>
            <a:xfrm>
              <a:off x="160034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5" name="Google Shape;1105;p4"/>
            <p:cNvCxnSpPr/>
            <p:nvPr/>
          </p:nvCxnSpPr>
          <p:spPr>
            <a:xfrm>
              <a:off x="160370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6" name="Google Shape;1106;p4"/>
            <p:cNvCxnSpPr/>
            <p:nvPr/>
          </p:nvCxnSpPr>
          <p:spPr>
            <a:xfrm>
              <a:off x="160706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4"/>
            <p:cNvCxnSpPr/>
            <p:nvPr/>
          </p:nvCxnSpPr>
          <p:spPr>
            <a:xfrm>
              <a:off x="161042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8" name="Google Shape;1108;p4"/>
            <p:cNvCxnSpPr/>
            <p:nvPr/>
          </p:nvCxnSpPr>
          <p:spPr>
            <a:xfrm>
              <a:off x="161378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4"/>
            <p:cNvCxnSpPr/>
            <p:nvPr/>
          </p:nvCxnSpPr>
          <p:spPr>
            <a:xfrm>
              <a:off x="161715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4"/>
            <p:cNvCxnSpPr/>
            <p:nvPr/>
          </p:nvCxnSpPr>
          <p:spPr>
            <a:xfrm>
              <a:off x="162051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4"/>
            <p:cNvCxnSpPr/>
            <p:nvPr/>
          </p:nvCxnSpPr>
          <p:spPr>
            <a:xfrm>
              <a:off x="162387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4"/>
            <p:cNvCxnSpPr/>
            <p:nvPr/>
          </p:nvCxnSpPr>
          <p:spPr>
            <a:xfrm>
              <a:off x="162723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4"/>
            <p:cNvCxnSpPr/>
            <p:nvPr/>
          </p:nvCxnSpPr>
          <p:spPr>
            <a:xfrm>
              <a:off x="163059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4" name="Google Shape;1114;p4"/>
            <p:cNvCxnSpPr/>
            <p:nvPr/>
          </p:nvCxnSpPr>
          <p:spPr>
            <a:xfrm>
              <a:off x="163396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4"/>
            <p:cNvCxnSpPr/>
            <p:nvPr/>
          </p:nvCxnSpPr>
          <p:spPr>
            <a:xfrm>
              <a:off x="163732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4"/>
            <p:cNvCxnSpPr/>
            <p:nvPr/>
          </p:nvCxnSpPr>
          <p:spPr>
            <a:xfrm>
              <a:off x="164068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4"/>
            <p:cNvCxnSpPr/>
            <p:nvPr/>
          </p:nvCxnSpPr>
          <p:spPr>
            <a:xfrm>
              <a:off x="164404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4"/>
            <p:cNvCxnSpPr/>
            <p:nvPr/>
          </p:nvCxnSpPr>
          <p:spPr>
            <a:xfrm>
              <a:off x="164740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4"/>
            <p:cNvCxnSpPr/>
            <p:nvPr/>
          </p:nvCxnSpPr>
          <p:spPr>
            <a:xfrm>
              <a:off x="165077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4"/>
            <p:cNvCxnSpPr/>
            <p:nvPr/>
          </p:nvCxnSpPr>
          <p:spPr>
            <a:xfrm>
              <a:off x="165413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1" name="Google Shape;1121;p4"/>
            <p:cNvCxnSpPr/>
            <p:nvPr/>
          </p:nvCxnSpPr>
          <p:spPr>
            <a:xfrm>
              <a:off x="165749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4"/>
            <p:cNvCxnSpPr/>
            <p:nvPr/>
          </p:nvCxnSpPr>
          <p:spPr>
            <a:xfrm>
              <a:off x="166085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"/>
            <p:cNvCxnSpPr/>
            <p:nvPr/>
          </p:nvCxnSpPr>
          <p:spPr>
            <a:xfrm>
              <a:off x="166422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"/>
            <p:cNvCxnSpPr/>
            <p:nvPr/>
          </p:nvCxnSpPr>
          <p:spPr>
            <a:xfrm>
              <a:off x="166758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5" name="Google Shape;1125;p4"/>
            <p:cNvCxnSpPr/>
            <p:nvPr/>
          </p:nvCxnSpPr>
          <p:spPr>
            <a:xfrm>
              <a:off x="167094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6" name="Google Shape;1126;p4"/>
            <p:cNvCxnSpPr/>
            <p:nvPr/>
          </p:nvCxnSpPr>
          <p:spPr>
            <a:xfrm>
              <a:off x="167430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7" name="Google Shape;1127;p4"/>
            <p:cNvCxnSpPr/>
            <p:nvPr/>
          </p:nvCxnSpPr>
          <p:spPr>
            <a:xfrm>
              <a:off x="167766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8" name="Google Shape;1128;p4"/>
            <p:cNvCxnSpPr/>
            <p:nvPr/>
          </p:nvCxnSpPr>
          <p:spPr>
            <a:xfrm>
              <a:off x="168103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9" name="Google Shape;1129;p4"/>
            <p:cNvCxnSpPr/>
            <p:nvPr/>
          </p:nvCxnSpPr>
          <p:spPr>
            <a:xfrm>
              <a:off x="168439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0" name="Google Shape;1130;p4"/>
            <p:cNvCxnSpPr/>
            <p:nvPr/>
          </p:nvCxnSpPr>
          <p:spPr>
            <a:xfrm>
              <a:off x="168775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1" name="Google Shape;1131;p4"/>
            <p:cNvCxnSpPr/>
            <p:nvPr/>
          </p:nvCxnSpPr>
          <p:spPr>
            <a:xfrm>
              <a:off x="169111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2" name="Google Shape;1132;p4"/>
            <p:cNvCxnSpPr/>
            <p:nvPr/>
          </p:nvCxnSpPr>
          <p:spPr>
            <a:xfrm>
              <a:off x="169447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3" name="Google Shape;1133;p4"/>
            <p:cNvCxnSpPr/>
            <p:nvPr/>
          </p:nvCxnSpPr>
          <p:spPr>
            <a:xfrm>
              <a:off x="169784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4" name="Google Shape;1134;p4"/>
            <p:cNvCxnSpPr/>
            <p:nvPr/>
          </p:nvCxnSpPr>
          <p:spPr>
            <a:xfrm>
              <a:off x="170120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5" name="Google Shape;1135;p4"/>
            <p:cNvCxnSpPr/>
            <p:nvPr/>
          </p:nvCxnSpPr>
          <p:spPr>
            <a:xfrm>
              <a:off x="170456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6" name="Google Shape;1136;p4"/>
            <p:cNvCxnSpPr/>
            <p:nvPr/>
          </p:nvCxnSpPr>
          <p:spPr>
            <a:xfrm>
              <a:off x="170792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7" name="Google Shape;1137;p4"/>
            <p:cNvCxnSpPr/>
            <p:nvPr/>
          </p:nvCxnSpPr>
          <p:spPr>
            <a:xfrm>
              <a:off x="171128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8" name="Google Shape;1138;p4"/>
            <p:cNvCxnSpPr/>
            <p:nvPr/>
          </p:nvCxnSpPr>
          <p:spPr>
            <a:xfrm>
              <a:off x="171465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9" name="Google Shape;1139;p4"/>
            <p:cNvCxnSpPr/>
            <p:nvPr/>
          </p:nvCxnSpPr>
          <p:spPr>
            <a:xfrm>
              <a:off x="171801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4"/>
            <p:cNvCxnSpPr/>
            <p:nvPr/>
          </p:nvCxnSpPr>
          <p:spPr>
            <a:xfrm>
              <a:off x="172137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4"/>
            <p:cNvCxnSpPr/>
            <p:nvPr/>
          </p:nvCxnSpPr>
          <p:spPr>
            <a:xfrm>
              <a:off x="172473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4"/>
            <p:cNvCxnSpPr/>
            <p:nvPr/>
          </p:nvCxnSpPr>
          <p:spPr>
            <a:xfrm>
              <a:off x="172810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4"/>
            <p:cNvCxnSpPr/>
            <p:nvPr/>
          </p:nvCxnSpPr>
          <p:spPr>
            <a:xfrm>
              <a:off x="173146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4"/>
            <p:cNvCxnSpPr/>
            <p:nvPr/>
          </p:nvCxnSpPr>
          <p:spPr>
            <a:xfrm>
              <a:off x="173482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5" name="Google Shape;1145;p4"/>
            <p:cNvCxnSpPr/>
            <p:nvPr/>
          </p:nvCxnSpPr>
          <p:spPr>
            <a:xfrm>
              <a:off x="173818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" name="Google Shape;1146;p4"/>
            <p:cNvCxnSpPr/>
            <p:nvPr/>
          </p:nvCxnSpPr>
          <p:spPr>
            <a:xfrm>
              <a:off x="174154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7" name="Google Shape;1147;p4"/>
            <p:cNvCxnSpPr/>
            <p:nvPr/>
          </p:nvCxnSpPr>
          <p:spPr>
            <a:xfrm>
              <a:off x="174491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4"/>
            <p:cNvCxnSpPr/>
            <p:nvPr/>
          </p:nvCxnSpPr>
          <p:spPr>
            <a:xfrm>
              <a:off x="174827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9" name="Google Shape;1149;p4"/>
            <p:cNvCxnSpPr/>
            <p:nvPr/>
          </p:nvCxnSpPr>
          <p:spPr>
            <a:xfrm>
              <a:off x="175163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0" name="Google Shape;1150;p4"/>
            <p:cNvCxnSpPr/>
            <p:nvPr/>
          </p:nvCxnSpPr>
          <p:spPr>
            <a:xfrm>
              <a:off x="175499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1" name="Google Shape;1151;p4"/>
            <p:cNvCxnSpPr/>
            <p:nvPr/>
          </p:nvCxnSpPr>
          <p:spPr>
            <a:xfrm>
              <a:off x="175835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2" name="Google Shape;1152;p4"/>
            <p:cNvCxnSpPr/>
            <p:nvPr/>
          </p:nvCxnSpPr>
          <p:spPr>
            <a:xfrm>
              <a:off x="176172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3" name="Google Shape;1153;p4"/>
            <p:cNvCxnSpPr/>
            <p:nvPr/>
          </p:nvCxnSpPr>
          <p:spPr>
            <a:xfrm>
              <a:off x="176508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4" name="Google Shape;1154;p4"/>
            <p:cNvCxnSpPr/>
            <p:nvPr/>
          </p:nvCxnSpPr>
          <p:spPr>
            <a:xfrm>
              <a:off x="176844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5" name="Google Shape;1155;p4"/>
            <p:cNvCxnSpPr/>
            <p:nvPr/>
          </p:nvCxnSpPr>
          <p:spPr>
            <a:xfrm>
              <a:off x="177180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6" name="Google Shape;1156;p4"/>
            <p:cNvCxnSpPr/>
            <p:nvPr/>
          </p:nvCxnSpPr>
          <p:spPr>
            <a:xfrm>
              <a:off x="177516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7" name="Google Shape;1157;p4"/>
            <p:cNvCxnSpPr/>
            <p:nvPr/>
          </p:nvCxnSpPr>
          <p:spPr>
            <a:xfrm>
              <a:off x="177853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8" name="Google Shape;1158;p4"/>
            <p:cNvCxnSpPr/>
            <p:nvPr/>
          </p:nvCxnSpPr>
          <p:spPr>
            <a:xfrm>
              <a:off x="178189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9" name="Google Shape;1159;p4"/>
            <p:cNvCxnSpPr/>
            <p:nvPr/>
          </p:nvCxnSpPr>
          <p:spPr>
            <a:xfrm>
              <a:off x="178525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0" name="Google Shape;1160;p4"/>
            <p:cNvCxnSpPr/>
            <p:nvPr/>
          </p:nvCxnSpPr>
          <p:spPr>
            <a:xfrm>
              <a:off x="178861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1" name="Google Shape;1161;p4"/>
            <p:cNvCxnSpPr/>
            <p:nvPr/>
          </p:nvCxnSpPr>
          <p:spPr>
            <a:xfrm>
              <a:off x="179198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2" name="Google Shape;1162;p4"/>
            <p:cNvCxnSpPr/>
            <p:nvPr/>
          </p:nvCxnSpPr>
          <p:spPr>
            <a:xfrm>
              <a:off x="179534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3" name="Google Shape;1163;p4"/>
            <p:cNvCxnSpPr/>
            <p:nvPr/>
          </p:nvCxnSpPr>
          <p:spPr>
            <a:xfrm>
              <a:off x="179870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4" name="Google Shape;1164;p4"/>
            <p:cNvCxnSpPr/>
            <p:nvPr/>
          </p:nvCxnSpPr>
          <p:spPr>
            <a:xfrm>
              <a:off x="180206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4"/>
            <p:cNvCxnSpPr/>
            <p:nvPr/>
          </p:nvCxnSpPr>
          <p:spPr>
            <a:xfrm>
              <a:off x="180542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4"/>
            <p:cNvCxnSpPr/>
            <p:nvPr/>
          </p:nvCxnSpPr>
          <p:spPr>
            <a:xfrm>
              <a:off x="180879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7" name="Google Shape;1167;p4"/>
            <p:cNvCxnSpPr/>
            <p:nvPr/>
          </p:nvCxnSpPr>
          <p:spPr>
            <a:xfrm>
              <a:off x="181215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8" name="Google Shape;1168;p4"/>
            <p:cNvCxnSpPr/>
            <p:nvPr/>
          </p:nvCxnSpPr>
          <p:spPr>
            <a:xfrm>
              <a:off x="181551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9" name="Google Shape;1169;p4"/>
            <p:cNvCxnSpPr/>
            <p:nvPr/>
          </p:nvCxnSpPr>
          <p:spPr>
            <a:xfrm>
              <a:off x="181887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0" name="Google Shape;1170;p4"/>
            <p:cNvCxnSpPr/>
            <p:nvPr/>
          </p:nvCxnSpPr>
          <p:spPr>
            <a:xfrm>
              <a:off x="182223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4"/>
            <p:cNvCxnSpPr/>
            <p:nvPr/>
          </p:nvCxnSpPr>
          <p:spPr>
            <a:xfrm>
              <a:off x="182560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4"/>
            <p:cNvCxnSpPr/>
            <p:nvPr/>
          </p:nvCxnSpPr>
          <p:spPr>
            <a:xfrm>
              <a:off x="182896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4"/>
            <p:cNvCxnSpPr/>
            <p:nvPr/>
          </p:nvCxnSpPr>
          <p:spPr>
            <a:xfrm>
              <a:off x="183232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4"/>
            <p:cNvCxnSpPr/>
            <p:nvPr/>
          </p:nvCxnSpPr>
          <p:spPr>
            <a:xfrm>
              <a:off x="183568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4"/>
            <p:cNvCxnSpPr/>
            <p:nvPr/>
          </p:nvCxnSpPr>
          <p:spPr>
            <a:xfrm>
              <a:off x="13794175" y="-45663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6" name="Google Shape;1176;p4"/>
            <p:cNvCxnSpPr/>
            <p:nvPr/>
          </p:nvCxnSpPr>
          <p:spPr>
            <a:xfrm>
              <a:off x="13794175" y="-4534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7" name="Google Shape;1177;p4"/>
            <p:cNvCxnSpPr/>
            <p:nvPr/>
          </p:nvCxnSpPr>
          <p:spPr>
            <a:xfrm>
              <a:off x="13794175" y="-450264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8" name="Google Shape;1178;p4"/>
            <p:cNvCxnSpPr/>
            <p:nvPr/>
          </p:nvCxnSpPr>
          <p:spPr>
            <a:xfrm>
              <a:off x="13794175" y="-4470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9" name="Google Shape;1179;p4"/>
            <p:cNvCxnSpPr/>
            <p:nvPr/>
          </p:nvCxnSpPr>
          <p:spPr>
            <a:xfrm>
              <a:off x="13794175" y="-4438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0" name="Google Shape;1180;p4"/>
            <p:cNvCxnSpPr/>
            <p:nvPr/>
          </p:nvCxnSpPr>
          <p:spPr>
            <a:xfrm>
              <a:off x="13794175" y="-4407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1" name="Google Shape;1181;p4"/>
            <p:cNvCxnSpPr/>
            <p:nvPr/>
          </p:nvCxnSpPr>
          <p:spPr>
            <a:xfrm>
              <a:off x="13794175" y="-4375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2" name="Google Shape;1182;p4"/>
            <p:cNvCxnSpPr/>
            <p:nvPr/>
          </p:nvCxnSpPr>
          <p:spPr>
            <a:xfrm>
              <a:off x="13794175" y="-434328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3" name="Google Shape;1183;p4"/>
            <p:cNvCxnSpPr/>
            <p:nvPr/>
          </p:nvCxnSpPr>
          <p:spPr>
            <a:xfrm>
              <a:off x="13794175" y="-4311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4" name="Google Shape;1184;p4"/>
            <p:cNvCxnSpPr/>
            <p:nvPr/>
          </p:nvCxnSpPr>
          <p:spPr>
            <a:xfrm>
              <a:off x="13794175" y="-427953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5" name="Google Shape;1185;p4"/>
            <p:cNvCxnSpPr/>
            <p:nvPr/>
          </p:nvCxnSpPr>
          <p:spPr>
            <a:xfrm>
              <a:off x="13794175" y="-424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6" name="Google Shape;1186;p4"/>
            <p:cNvCxnSpPr/>
            <p:nvPr/>
          </p:nvCxnSpPr>
          <p:spPr>
            <a:xfrm>
              <a:off x="13794175" y="-421579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7" name="Google Shape;1187;p4"/>
            <p:cNvCxnSpPr/>
            <p:nvPr/>
          </p:nvCxnSpPr>
          <p:spPr>
            <a:xfrm>
              <a:off x="13794175" y="-4183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4"/>
            <p:cNvCxnSpPr/>
            <p:nvPr/>
          </p:nvCxnSpPr>
          <p:spPr>
            <a:xfrm>
              <a:off x="13794175" y="-4152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4"/>
            <p:cNvCxnSpPr/>
            <p:nvPr/>
          </p:nvCxnSpPr>
          <p:spPr>
            <a:xfrm>
              <a:off x="13794175" y="-4120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4"/>
            <p:cNvCxnSpPr/>
            <p:nvPr/>
          </p:nvCxnSpPr>
          <p:spPr>
            <a:xfrm>
              <a:off x="13794175" y="-40882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1191;p4"/>
            <p:cNvCxnSpPr/>
            <p:nvPr/>
          </p:nvCxnSpPr>
          <p:spPr>
            <a:xfrm>
              <a:off x="13794175" y="-40564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2" name="Google Shape;1192;p4"/>
            <p:cNvCxnSpPr/>
            <p:nvPr/>
          </p:nvCxnSpPr>
          <p:spPr>
            <a:xfrm>
              <a:off x="13794175" y="-40245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3" name="Google Shape;1193;p4"/>
            <p:cNvCxnSpPr/>
            <p:nvPr/>
          </p:nvCxnSpPr>
          <p:spPr>
            <a:xfrm>
              <a:off x="13794175" y="-39926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4"/>
            <p:cNvCxnSpPr/>
            <p:nvPr/>
          </p:nvCxnSpPr>
          <p:spPr>
            <a:xfrm>
              <a:off x="13794175" y="-39608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5" name="Google Shape;1195;p4"/>
            <p:cNvCxnSpPr/>
            <p:nvPr/>
          </p:nvCxnSpPr>
          <p:spPr>
            <a:xfrm>
              <a:off x="13794175" y="-39289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6" name="Google Shape;1196;p4"/>
            <p:cNvCxnSpPr/>
            <p:nvPr/>
          </p:nvCxnSpPr>
          <p:spPr>
            <a:xfrm>
              <a:off x="13794175" y="-38970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7" name="Google Shape;1197;p4"/>
            <p:cNvCxnSpPr/>
            <p:nvPr/>
          </p:nvCxnSpPr>
          <p:spPr>
            <a:xfrm>
              <a:off x="13794175" y="-386519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8" name="Google Shape;1198;p4"/>
            <p:cNvCxnSpPr/>
            <p:nvPr/>
          </p:nvCxnSpPr>
          <p:spPr>
            <a:xfrm>
              <a:off x="13794175" y="-38333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9" name="Google Shape;1199;p4"/>
            <p:cNvCxnSpPr/>
            <p:nvPr/>
          </p:nvCxnSpPr>
          <p:spPr>
            <a:xfrm>
              <a:off x="13794175" y="-3801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0" name="Google Shape;1200;p4"/>
            <p:cNvCxnSpPr/>
            <p:nvPr/>
          </p:nvCxnSpPr>
          <p:spPr>
            <a:xfrm>
              <a:off x="13794175" y="-37695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4"/>
            <p:cNvCxnSpPr/>
            <p:nvPr/>
          </p:nvCxnSpPr>
          <p:spPr>
            <a:xfrm>
              <a:off x="13794175" y="-3737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Google Shape;1202;p4"/>
            <p:cNvCxnSpPr/>
            <p:nvPr/>
          </p:nvCxnSpPr>
          <p:spPr>
            <a:xfrm>
              <a:off x="13794175" y="-37058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Google Shape;1203;p4"/>
            <p:cNvCxnSpPr/>
            <p:nvPr/>
          </p:nvCxnSpPr>
          <p:spPr>
            <a:xfrm>
              <a:off x="13794175" y="-3673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4" name="Google Shape;1204;p4"/>
            <p:cNvCxnSpPr/>
            <p:nvPr/>
          </p:nvCxnSpPr>
          <p:spPr>
            <a:xfrm>
              <a:off x="13794175" y="-36420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4"/>
            <p:cNvCxnSpPr/>
            <p:nvPr/>
          </p:nvCxnSpPr>
          <p:spPr>
            <a:xfrm>
              <a:off x="13794175" y="-3610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4"/>
            <p:cNvCxnSpPr/>
            <p:nvPr/>
          </p:nvCxnSpPr>
          <p:spPr>
            <a:xfrm>
              <a:off x="13794175" y="-35783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4"/>
            <p:cNvCxnSpPr/>
            <p:nvPr/>
          </p:nvCxnSpPr>
          <p:spPr>
            <a:xfrm>
              <a:off x="13794175" y="-35464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4"/>
            <p:cNvCxnSpPr/>
            <p:nvPr/>
          </p:nvCxnSpPr>
          <p:spPr>
            <a:xfrm>
              <a:off x="13794175" y="-3514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4"/>
            <p:cNvCxnSpPr/>
            <p:nvPr/>
          </p:nvCxnSpPr>
          <p:spPr>
            <a:xfrm>
              <a:off x="13794175" y="-34827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0" name="Google Shape;1210;p4"/>
            <p:cNvCxnSpPr/>
            <p:nvPr/>
          </p:nvCxnSpPr>
          <p:spPr>
            <a:xfrm>
              <a:off x="13794175" y="-3450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1" name="Google Shape;1211;p4"/>
            <p:cNvCxnSpPr/>
            <p:nvPr/>
          </p:nvCxnSpPr>
          <p:spPr>
            <a:xfrm>
              <a:off x="13794175" y="-34189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2" name="Google Shape;1212;p4"/>
            <p:cNvCxnSpPr/>
            <p:nvPr/>
          </p:nvCxnSpPr>
          <p:spPr>
            <a:xfrm>
              <a:off x="13794175" y="-3387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3" name="Google Shape;1213;p4"/>
            <p:cNvCxnSpPr/>
            <p:nvPr/>
          </p:nvCxnSpPr>
          <p:spPr>
            <a:xfrm>
              <a:off x="13794175" y="-335523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4" name="Google Shape;1214;p4"/>
            <p:cNvCxnSpPr/>
            <p:nvPr/>
          </p:nvCxnSpPr>
          <p:spPr>
            <a:xfrm>
              <a:off x="13794175" y="-3323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5" name="Google Shape;1215;p4"/>
            <p:cNvCxnSpPr/>
            <p:nvPr/>
          </p:nvCxnSpPr>
          <p:spPr>
            <a:xfrm>
              <a:off x="13794175" y="-329148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6" name="Google Shape;1216;p4"/>
            <p:cNvCxnSpPr/>
            <p:nvPr/>
          </p:nvCxnSpPr>
          <p:spPr>
            <a:xfrm>
              <a:off x="13794175" y="-32596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7" name="Google Shape;1217;p4"/>
            <p:cNvCxnSpPr/>
            <p:nvPr/>
          </p:nvCxnSpPr>
          <p:spPr>
            <a:xfrm>
              <a:off x="13794175" y="-322774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8" name="Google Shape;1218;p4"/>
            <p:cNvCxnSpPr/>
            <p:nvPr/>
          </p:nvCxnSpPr>
          <p:spPr>
            <a:xfrm>
              <a:off x="13794175" y="-31958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9" name="Google Shape;1219;p4"/>
            <p:cNvCxnSpPr/>
            <p:nvPr/>
          </p:nvCxnSpPr>
          <p:spPr>
            <a:xfrm>
              <a:off x="13794175" y="-3163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0" name="Google Shape;1220;p4"/>
            <p:cNvCxnSpPr/>
            <p:nvPr/>
          </p:nvCxnSpPr>
          <p:spPr>
            <a:xfrm>
              <a:off x="13794175" y="-31321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1" name="Google Shape;1221;p4"/>
            <p:cNvCxnSpPr/>
            <p:nvPr/>
          </p:nvCxnSpPr>
          <p:spPr>
            <a:xfrm>
              <a:off x="13794175" y="-31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2" name="Google Shape;1222;p4"/>
            <p:cNvCxnSpPr/>
            <p:nvPr/>
          </p:nvCxnSpPr>
          <p:spPr>
            <a:xfrm>
              <a:off x="13794175" y="-306837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3" name="Google Shape;1223;p4"/>
            <p:cNvCxnSpPr/>
            <p:nvPr/>
          </p:nvCxnSpPr>
          <p:spPr>
            <a:xfrm>
              <a:off x="13794175" y="-3036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4" name="Google Shape;1224;p4"/>
            <p:cNvCxnSpPr/>
            <p:nvPr/>
          </p:nvCxnSpPr>
          <p:spPr>
            <a:xfrm>
              <a:off x="13794175" y="-300463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5" name="Google Shape;1225;p4"/>
            <p:cNvCxnSpPr/>
            <p:nvPr/>
          </p:nvCxnSpPr>
          <p:spPr>
            <a:xfrm>
              <a:off x="13794175" y="-2972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6" name="Google Shape;1226;p4"/>
            <p:cNvCxnSpPr/>
            <p:nvPr/>
          </p:nvCxnSpPr>
          <p:spPr>
            <a:xfrm>
              <a:off x="13794175" y="-29408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7" name="Google Shape;1227;p4"/>
            <p:cNvCxnSpPr/>
            <p:nvPr/>
          </p:nvCxnSpPr>
          <p:spPr>
            <a:xfrm>
              <a:off x="13794175" y="-29090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8" name="Google Shape;1228;p4"/>
            <p:cNvCxnSpPr/>
            <p:nvPr/>
          </p:nvCxnSpPr>
          <p:spPr>
            <a:xfrm>
              <a:off x="13794175" y="-2877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9" name="Google Shape;1229;p4"/>
            <p:cNvCxnSpPr/>
            <p:nvPr/>
          </p:nvCxnSpPr>
          <p:spPr>
            <a:xfrm>
              <a:off x="13794175" y="-28444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0" name="Google Shape;1230;p4"/>
            <p:cNvCxnSpPr/>
            <p:nvPr/>
          </p:nvCxnSpPr>
          <p:spPr>
            <a:xfrm>
              <a:off x="13794175" y="-28125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1" name="Google Shape;1231;p4"/>
            <p:cNvCxnSpPr/>
            <p:nvPr/>
          </p:nvCxnSpPr>
          <p:spPr>
            <a:xfrm>
              <a:off x="13794175" y="-27806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2" name="Google Shape;1232;p4"/>
            <p:cNvCxnSpPr/>
            <p:nvPr/>
          </p:nvCxnSpPr>
          <p:spPr>
            <a:xfrm>
              <a:off x="13794175" y="-2748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3" name="Google Shape;1233;p4"/>
            <p:cNvCxnSpPr/>
            <p:nvPr/>
          </p:nvCxnSpPr>
          <p:spPr>
            <a:xfrm>
              <a:off x="13794175" y="-2716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4" name="Google Shape;1234;p4"/>
            <p:cNvCxnSpPr/>
            <p:nvPr/>
          </p:nvCxnSpPr>
          <p:spPr>
            <a:xfrm>
              <a:off x="13794175" y="-2685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5" name="Google Shape;1235;p4"/>
            <p:cNvCxnSpPr/>
            <p:nvPr/>
          </p:nvCxnSpPr>
          <p:spPr>
            <a:xfrm>
              <a:off x="13794175" y="-265318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6" name="Google Shape;1236;p4"/>
            <p:cNvCxnSpPr/>
            <p:nvPr/>
          </p:nvCxnSpPr>
          <p:spPr>
            <a:xfrm>
              <a:off x="13794175" y="-2621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7" name="Google Shape;1237;p4"/>
            <p:cNvCxnSpPr/>
            <p:nvPr/>
          </p:nvCxnSpPr>
          <p:spPr>
            <a:xfrm>
              <a:off x="13794175" y="-258943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8" name="Google Shape;1238;p4"/>
            <p:cNvCxnSpPr/>
            <p:nvPr/>
          </p:nvCxnSpPr>
          <p:spPr>
            <a:xfrm>
              <a:off x="13794175" y="-2557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9" name="Google Shape;1239;p4"/>
            <p:cNvCxnSpPr/>
            <p:nvPr/>
          </p:nvCxnSpPr>
          <p:spPr>
            <a:xfrm>
              <a:off x="13794175" y="-2525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0" name="Google Shape;1240;p4"/>
            <p:cNvCxnSpPr/>
            <p:nvPr/>
          </p:nvCxnSpPr>
          <p:spPr>
            <a:xfrm>
              <a:off x="13794175" y="-2493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1" name="Google Shape;1241;p4"/>
            <p:cNvCxnSpPr/>
            <p:nvPr/>
          </p:nvCxnSpPr>
          <p:spPr>
            <a:xfrm>
              <a:off x="13794175" y="-2461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2" name="Google Shape;1242;p4"/>
            <p:cNvCxnSpPr/>
            <p:nvPr/>
          </p:nvCxnSpPr>
          <p:spPr>
            <a:xfrm>
              <a:off x="13794175" y="-2430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3" name="Google Shape;1243;p4"/>
            <p:cNvCxnSpPr/>
            <p:nvPr/>
          </p:nvCxnSpPr>
          <p:spPr>
            <a:xfrm>
              <a:off x="13794175" y="-2398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4" name="Google Shape;1244;p4"/>
            <p:cNvCxnSpPr/>
            <p:nvPr/>
          </p:nvCxnSpPr>
          <p:spPr>
            <a:xfrm>
              <a:off x="13794175" y="-23663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5" name="Google Shape;1245;p4"/>
            <p:cNvCxnSpPr/>
            <p:nvPr/>
          </p:nvCxnSpPr>
          <p:spPr>
            <a:xfrm>
              <a:off x="13794175" y="-2334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6" name="Google Shape;1246;p4"/>
            <p:cNvCxnSpPr/>
            <p:nvPr/>
          </p:nvCxnSpPr>
          <p:spPr>
            <a:xfrm>
              <a:off x="13794175" y="-23025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7" name="Google Shape;1247;p4"/>
            <p:cNvCxnSpPr/>
            <p:nvPr/>
          </p:nvCxnSpPr>
          <p:spPr>
            <a:xfrm>
              <a:off x="13794175" y="-2270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8" name="Google Shape;1248;p4"/>
            <p:cNvCxnSpPr/>
            <p:nvPr/>
          </p:nvCxnSpPr>
          <p:spPr>
            <a:xfrm>
              <a:off x="13794175" y="-22388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9" name="Google Shape;1249;p4"/>
            <p:cNvCxnSpPr/>
            <p:nvPr/>
          </p:nvCxnSpPr>
          <p:spPr>
            <a:xfrm>
              <a:off x="13794175" y="-2206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0" name="Google Shape;1250;p4"/>
            <p:cNvCxnSpPr/>
            <p:nvPr/>
          </p:nvCxnSpPr>
          <p:spPr>
            <a:xfrm>
              <a:off x="13794175" y="-21750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1" name="Google Shape;1251;p4"/>
            <p:cNvCxnSpPr/>
            <p:nvPr/>
          </p:nvCxnSpPr>
          <p:spPr>
            <a:xfrm>
              <a:off x="13794175" y="-21432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2" name="Google Shape;1252;p4"/>
            <p:cNvCxnSpPr/>
            <p:nvPr/>
          </p:nvCxnSpPr>
          <p:spPr>
            <a:xfrm>
              <a:off x="13794175" y="-21113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3" name="Google Shape;1253;p4"/>
            <p:cNvCxnSpPr/>
            <p:nvPr/>
          </p:nvCxnSpPr>
          <p:spPr>
            <a:xfrm>
              <a:off x="13794175" y="-20794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4" name="Google Shape;1254;p4"/>
            <p:cNvCxnSpPr/>
            <p:nvPr/>
          </p:nvCxnSpPr>
          <p:spPr>
            <a:xfrm>
              <a:off x="13794175" y="-20476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4"/>
            <p:cNvCxnSpPr/>
            <p:nvPr/>
          </p:nvCxnSpPr>
          <p:spPr>
            <a:xfrm>
              <a:off x="13794175" y="-20157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6" name="Google Shape;1256;p4"/>
            <p:cNvCxnSpPr/>
            <p:nvPr/>
          </p:nvCxnSpPr>
          <p:spPr>
            <a:xfrm>
              <a:off x="13794175" y="-19838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7" name="Google Shape;1257;p4"/>
            <p:cNvCxnSpPr/>
            <p:nvPr/>
          </p:nvCxnSpPr>
          <p:spPr>
            <a:xfrm>
              <a:off x="13794175" y="-19519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8" name="Google Shape;1258;p4"/>
            <p:cNvCxnSpPr/>
            <p:nvPr/>
          </p:nvCxnSpPr>
          <p:spPr>
            <a:xfrm>
              <a:off x="13794175" y="-19201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9" name="Google Shape;1259;p4"/>
            <p:cNvCxnSpPr/>
            <p:nvPr/>
          </p:nvCxnSpPr>
          <p:spPr>
            <a:xfrm>
              <a:off x="13794175" y="-18882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0" name="Google Shape;1260;p4"/>
            <p:cNvCxnSpPr/>
            <p:nvPr/>
          </p:nvCxnSpPr>
          <p:spPr>
            <a:xfrm>
              <a:off x="13794175" y="-18563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4"/>
            <p:cNvCxnSpPr/>
            <p:nvPr/>
          </p:nvCxnSpPr>
          <p:spPr>
            <a:xfrm>
              <a:off x="13794175" y="-18244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2" name="Google Shape;1262;p4"/>
            <p:cNvCxnSpPr/>
            <p:nvPr/>
          </p:nvCxnSpPr>
          <p:spPr>
            <a:xfrm>
              <a:off x="13794175" y="-17926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4"/>
            <p:cNvCxnSpPr/>
            <p:nvPr/>
          </p:nvCxnSpPr>
          <p:spPr>
            <a:xfrm>
              <a:off x="13794175" y="-17607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4"/>
            <p:cNvCxnSpPr/>
            <p:nvPr/>
          </p:nvCxnSpPr>
          <p:spPr>
            <a:xfrm>
              <a:off x="13794175" y="-17288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4"/>
            <p:cNvCxnSpPr/>
            <p:nvPr/>
          </p:nvCxnSpPr>
          <p:spPr>
            <a:xfrm>
              <a:off x="13794175" y="-16970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4"/>
            <p:cNvCxnSpPr/>
            <p:nvPr/>
          </p:nvCxnSpPr>
          <p:spPr>
            <a:xfrm>
              <a:off x="13794175" y="-16651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4"/>
            <p:cNvCxnSpPr/>
            <p:nvPr/>
          </p:nvCxnSpPr>
          <p:spPr>
            <a:xfrm>
              <a:off x="13794175" y="-16332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4"/>
            <p:cNvCxnSpPr/>
            <p:nvPr/>
          </p:nvCxnSpPr>
          <p:spPr>
            <a:xfrm>
              <a:off x="13794175" y="-16013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4"/>
            <p:cNvCxnSpPr/>
            <p:nvPr/>
          </p:nvCxnSpPr>
          <p:spPr>
            <a:xfrm>
              <a:off x="13794175" y="-1569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4"/>
            <p:cNvCxnSpPr/>
            <p:nvPr/>
          </p:nvCxnSpPr>
          <p:spPr>
            <a:xfrm>
              <a:off x="13794175" y="-15376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4"/>
            <p:cNvCxnSpPr/>
            <p:nvPr/>
          </p:nvCxnSpPr>
          <p:spPr>
            <a:xfrm>
              <a:off x="13794175" y="-1505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4"/>
            <p:cNvCxnSpPr/>
            <p:nvPr/>
          </p:nvCxnSpPr>
          <p:spPr>
            <a:xfrm>
              <a:off x="13794175" y="-1473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4"/>
            <p:cNvCxnSpPr/>
            <p:nvPr/>
          </p:nvCxnSpPr>
          <p:spPr>
            <a:xfrm>
              <a:off x="13794175" y="-1442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4" name="Google Shape;1274;p4"/>
            <p:cNvCxnSpPr/>
            <p:nvPr/>
          </p:nvCxnSpPr>
          <p:spPr>
            <a:xfrm>
              <a:off x="13794175" y="-1410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5" name="Google Shape;1275;p4"/>
            <p:cNvCxnSpPr/>
            <p:nvPr/>
          </p:nvCxnSpPr>
          <p:spPr>
            <a:xfrm>
              <a:off x="13794175" y="-13782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6" name="Google Shape;1276;p4"/>
            <p:cNvCxnSpPr/>
            <p:nvPr/>
          </p:nvCxnSpPr>
          <p:spPr>
            <a:xfrm>
              <a:off x="13794175" y="-1346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4"/>
            <p:cNvCxnSpPr/>
            <p:nvPr/>
          </p:nvCxnSpPr>
          <p:spPr>
            <a:xfrm>
              <a:off x="13794175" y="-131453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4"/>
            <p:cNvCxnSpPr/>
            <p:nvPr/>
          </p:nvCxnSpPr>
          <p:spPr>
            <a:xfrm>
              <a:off x="13794175" y="-1282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4"/>
            <p:cNvCxnSpPr/>
            <p:nvPr/>
          </p:nvCxnSpPr>
          <p:spPr>
            <a:xfrm>
              <a:off x="13794175" y="-125078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4"/>
            <p:cNvCxnSpPr/>
            <p:nvPr/>
          </p:nvCxnSpPr>
          <p:spPr>
            <a:xfrm>
              <a:off x="13794175" y="-1218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4"/>
            <p:cNvCxnSpPr/>
            <p:nvPr/>
          </p:nvCxnSpPr>
          <p:spPr>
            <a:xfrm>
              <a:off x="13794175" y="-1187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4"/>
            <p:cNvCxnSpPr/>
            <p:nvPr/>
          </p:nvCxnSpPr>
          <p:spPr>
            <a:xfrm>
              <a:off x="13794175" y="-1155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4"/>
            <p:cNvCxnSpPr/>
            <p:nvPr/>
          </p:nvCxnSpPr>
          <p:spPr>
            <a:xfrm>
              <a:off x="13794175" y="-1122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4"/>
            <p:cNvCxnSpPr/>
            <p:nvPr/>
          </p:nvCxnSpPr>
          <p:spPr>
            <a:xfrm>
              <a:off x="13794175" y="-109057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4"/>
            <p:cNvCxnSpPr/>
            <p:nvPr/>
          </p:nvCxnSpPr>
          <p:spPr>
            <a:xfrm>
              <a:off x="13794175" y="-1058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4"/>
            <p:cNvCxnSpPr/>
            <p:nvPr/>
          </p:nvCxnSpPr>
          <p:spPr>
            <a:xfrm>
              <a:off x="13794175" y="-10268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4"/>
            <p:cNvCxnSpPr/>
            <p:nvPr/>
          </p:nvCxnSpPr>
          <p:spPr>
            <a:xfrm>
              <a:off x="13794175" y="-994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4"/>
            <p:cNvCxnSpPr/>
            <p:nvPr/>
          </p:nvCxnSpPr>
          <p:spPr>
            <a:xfrm>
              <a:off x="13794175" y="-9630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4"/>
            <p:cNvCxnSpPr/>
            <p:nvPr/>
          </p:nvCxnSpPr>
          <p:spPr>
            <a:xfrm>
              <a:off x="13794175" y="-931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4"/>
            <p:cNvCxnSpPr/>
            <p:nvPr/>
          </p:nvCxnSpPr>
          <p:spPr>
            <a:xfrm>
              <a:off x="13794175" y="-8993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4"/>
            <p:cNvCxnSpPr/>
            <p:nvPr/>
          </p:nvCxnSpPr>
          <p:spPr>
            <a:xfrm>
              <a:off x="13794175" y="-86746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2" name="Google Shape;1292;p4"/>
            <p:cNvCxnSpPr/>
            <p:nvPr/>
          </p:nvCxnSpPr>
          <p:spPr>
            <a:xfrm>
              <a:off x="13794175" y="-835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3" name="Google Shape;1293;p4"/>
            <p:cNvCxnSpPr/>
            <p:nvPr/>
          </p:nvCxnSpPr>
          <p:spPr>
            <a:xfrm>
              <a:off x="13794175" y="-80372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4"/>
            <p:cNvCxnSpPr/>
            <p:nvPr/>
          </p:nvCxnSpPr>
          <p:spPr>
            <a:xfrm>
              <a:off x="13794175" y="-771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4"/>
            <p:cNvCxnSpPr/>
            <p:nvPr/>
          </p:nvCxnSpPr>
          <p:spPr>
            <a:xfrm>
              <a:off x="13794175" y="-7399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6" name="Google Shape;1296;p4"/>
            <p:cNvCxnSpPr/>
            <p:nvPr/>
          </p:nvCxnSpPr>
          <p:spPr>
            <a:xfrm>
              <a:off x="13794175" y="-708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4"/>
            <p:cNvCxnSpPr/>
            <p:nvPr/>
          </p:nvCxnSpPr>
          <p:spPr>
            <a:xfrm>
              <a:off x="13794175" y="-6762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4"/>
            <p:cNvCxnSpPr/>
            <p:nvPr/>
          </p:nvCxnSpPr>
          <p:spPr>
            <a:xfrm>
              <a:off x="13794175" y="-644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4"/>
            <p:cNvCxnSpPr/>
            <p:nvPr/>
          </p:nvCxnSpPr>
          <p:spPr>
            <a:xfrm>
              <a:off x="13794175" y="-6124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4"/>
            <p:cNvCxnSpPr/>
            <p:nvPr/>
          </p:nvCxnSpPr>
          <p:spPr>
            <a:xfrm>
              <a:off x="13794175" y="-580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4"/>
            <p:cNvCxnSpPr/>
            <p:nvPr/>
          </p:nvCxnSpPr>
          <p:spPr>
            <a:xfrm>
              <a:off x="13794175" y="-5487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2" name="Google Shape;1302;p4"/>
            <p:cNvCxnSpPr/>
            <p:nvPr/>
          </p:nvCxnSpPr>
          <p:spPr>
            <a:xfrm>
              <a:off x="13794175" y="-51686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3" name="Google Shape;1303;p4"/>
            <p:cNvCxnSpPr/>
            <p:nvPr/>
          </p:nvCxnSpPr>
          <p:spPr>
            <a:xfrm>
              <a:off x="13794175" y="-484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4" name="Google Shape;1304;p4"/>
            <p:cNvCxnSpPr/>
            <p:nvPr/>
          </p:nvCxnSpPr>
          <p:spPr>
            <a:xfrm>
              <a:off x="13794175" y="-45312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5" name="Google Shape;1305;p4"/>
            <p:cNvCxnSpPr/>
            <p:nvPr/>
          </p:nvCxnSpPr>
          <p:spPr>
            <a:xfrm>
              <a:off x="13794175" y="-421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6" name="Google Shape;1306;p4"/>
            <p:cNvCxnSpPr/>
            <p:nvPr/>
          </p:nvCxnSpPr>
          <p:spPr>
            <a:xfrm>
              <a:off x="13794175" y="-3893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7" name="Google Shape;1307;p4"/>
            <p:cNvCxnSpPr/>
            <p:nvPr/>
          </p:nvCxnSpPr>
          <p:spPr>
            <a:xfrm>
              <a:off x="13794175" y="-357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8" name="Google Shape;1308;p4"/>
            <p:cNvCxnSpPr/>
            <p:nvPr/>
          </p:nvCxnSpPr>
          <p:spPr>
            <a:xfrm>
              <a:off x="13794175" y="-3256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4"/>
            <p:cNvCxnSpPr/>
            <p:nvPr/>
          </p:nvCxnSpPr>
          <p:spPr>
            <a:xfrm>
              <a:off x="13794175" y="-293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4"/>
            <p:cNvCxnSpPr/>
            <p:nvPr/>
          </p:nvCxnSpPr>
          <p:spPr>
            <a:xfrm>
              <a:off x="13794175" y="-2618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1" name="Google Shape;1311;p4"/>
            <p:cNvCxnSpPr/>
            <p:nvPr/>
          </p:nvCxnSpPr>
          <p:spPr>
            <a:xfrm>
              <a:off x="13794175" y="-23001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2" name="Google Shape;1312;p4"/>
            <p:cNvCxnSpPr/>
            <p:nvPr/>
          </p:nvCxnSpPr>
          <p:spPr>
            <a:xfrm>
              <a:off x="13794175" y="-198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3" name="Google Shape;1313;p4"/>
            <p:cNvCxnSpPr/>
            <p:nvPr/>
          </p:nvCxnSpPr>
          <p:spPr>
            <a:xfrm>
              <a:off x="13794175" y="-16626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4" name="Google Shape;1314;p4"/>
            <p:cNvCxnSpPr/>
            <p:nvPr/>
          </p:nvCxnSpPr>
          <p:spPr>
            <a:xfrm>
              <a:off x="13794175" y="-1343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5" name="Google Shape;1315;p4"/>
            <p:cNvCxnSpPr/>
            <p:nvPr/>
          </p:nvCxnSpPr>
          <p:spPr>
            <a:xfrm>
              <a:off x="13794175" y="-10252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6" name="Google Shape;1316;p4"/>
            <p:cNvCxnSpPr/>
            <p:nvPr/>
          </p:nvCxnSpPr>
          <p:spPr>
            <a:xfrm>
              <a:off x="13794175" y="-706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7" name="Google Shape;1317;p4"/>
            <p:cNvCxnSpPr/>
            <p:nvPr/>
          </p:nvCxnSpPr>
          <p:spPr>
            <a:xfrm>
              <a:off x="13794175" y="-387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8" name="Google Shape;1318;p4"/>
            <p:cNvCxnSpPr/>
            <p:nvPr/>
          </p:nvCxnSpPr>
          <p:spPr>
            <a:xfrm>
              <a:off x="13794175" y="-69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9" name="Google Shape;1319;p4"/>
            <p:cNvCxnSpPr/>
            <p:nvPr/>
          </p:nvCxnSpPr>
          <p:spPr>
            <a:xfrm>
              <a:off x="13794175" y="24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0" name="Google Shape;1320;p4"/>
            <p:cNvCxnSpPr/>
            <p:nvPr/>
          </p:nvCxnSpPr>
          <p:spPr>
            <a:xfrm>
              <a:off x="13794175" y="568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1" name="Google Shape;1321;p4"/>
            <p:cNvCxnSpPr/>
            <p:nvPr/>
          </p:nvCxnSpPr>
          <p:spPr>
            <a:xfrm>
              <a:off x="13794175" y="88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2" name="Google Shape;1322;p4"/>
            <p:cNvCxnSpPr/>
            <p:nvPr/>
          </p:nvCxnSpPr>
          <p:spPr>
            <a:xfrm>
              <a:off x="13794175" y="1205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3" name="Google Shape;1323;p4"/>
            <p:cNvCxnSpPr/>
            <p:nvPr/>
          </p:nvCxnSpPr>
          <p:spPr>
            <a:xfrm>
              <a:off x="13794175" y="152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4" name="Google Shape;1324;p4"/>
            <p:cNvCxnSpPr/>
            <p:nvPr/>
          </p:nvCxnSpPr>
          <p:spPr>
            <a:xfrm>
              <a:off x="13794175" y="1843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5" name="Google Shape;1325;p4"/>
            <p:cNvCxnSpPr/>
            <p:nvPr/>
          </p:nvCxnSpPr>
          <p:spPr>
            <a:xfrm>
              <a:off x="13794175" y="216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6" name="Google Shape;1326;p4"/>
            <p:cNvCxnSpPr/>
            <p:nvPr/>
          </p:nvCxnSpPr>
          <p:spPr>
            <a:xfrm>
              <a:off x="13794175" y="248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4"/>
            <p:cNvCxnSpPr/>
            <p:nvPr/>
          </p:nvCxnSpPr>
          <p:spPr>
            <a:xfrm>
              <a:off x="13794175" y="279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8" name="Google Shape;1328;p4"/>
            <p:cNvCxnSpPr/>
            <p:nvPr/>
          </p:nvCxnSpPr>
          <p:spPr>
            <a:xfrm>
              <a:off x="13794175" y="311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4"/>
            <p:cNvCxnSpPr/>
            <p:nvPr/>
          </p:nvCxnSpPr>
          <p:spPr>
            <a:xfrm>
              <a:off x="13794175" y="343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0" name="Google Shape;1330;p4"/>
            <p:cNvCxnSpPr/>
            <p:nvPr/>
          </p:nvCxnSpPr>
          <p:spPr>
            <a:xfrm>
              <a:off x="13794175" y="375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4"/>
            <p:cNvCxnSpPr/>
            <p:nvPr/>
          </p:nvCxnSpPr>
          <p:spPr>
            <a:xfrm>
              <a:off x="13794175" y="4074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4"/>
            <p:cNvCxnSpPr/>
            <p:nvPr/>
          </p:nvCxnSpPr>
          <p:spPr>
            <a:xfrm>
              <a:off x="13794175" y="439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3" name="Google Shape;1333;p4"/>
            <p:cNvCxnSpPr/>
            <p:nvPr/>
          </p:nvCxnSpPr>
          <p:spPr>
            <a:xfrm>
              <a:off x="13794175" y="4711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4"/>
            <p:cNvCxnSpPr/>
            <p:nvPr/>
          </p:nvCxnSpPr>
          <p:spPr>
            <a:xfrm>
              <a:off x="13794175" y="503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5" name="Google Shape;1335;p4"/>
            <p:cNvCxnSpPr/>
            <p:nvPr/>
          </p:nvCxnSpPr>
          <p:spPr>
            <a:xfrm>
              <a:off x="13794175" y="534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6" name="Google Shape;1336;p4"/>
            <p:cNvCxnSpPr/>
            <p:nvPr/>
          </p:nvCxnSpPr>
          <p:spPr>
            <a:xfrm>
              <a:off x="13794175" y="566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37" name="Google Shape;1337;p4"/>
          <p:cNvSpPr txBox="1">
            <a:spLocks noGrp="1"/>
          </p:cNvSpPr>
          <p:nvPr>
            <p:ph type="subTitle" idx="1"/>
          </p:nvPr>
        </p:nvSpPr>
        <p:spPr>
          <a:xfrm>
            <a:off x="714300" y="1140863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338" name="Google Shape;1338;p4"/>
          <p:cNvSpPr txBox="1">
            <a:spLocks noGrp="1"/>
          </p:cNvSpPr>
          <p:nvPr>
            <p:ph type="title"/>
          </p:nvPr>
        </p:nvSpPr>
        <p:spPr>
          <a:xfrm>
            <a:off x="714300" y="5068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39" name="Google Shape;1339;p4"/>
          <p:cNvCxnSpPr>
            <a:endCxn id="1340" idx="1"/>
          </p:cNvCxnSpPr>
          <p:nvPr/>
        </p:nvCxnSpPr>
        <p:spPr>
          <a:xfrm rot="10800000">
            <a:off x="1207150" y="4895300"/>
            <a:ext cx="79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0" name="Google Shape;1340;p4"/>
          <p:cNvSpPr txBox="1"/>
          <p:nvPr/>
        </p:nvSpPr>
        <p:spPr>
          <a:xfrm flipH="1">
            <a:off x="292150" y="4749350"/>
            <a:ext cx="915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Leadership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1341" name="Google Shape;1341;p4"/>
          <p:cNvSpPr/>
          <p:nvPr/>
        </p:nvSpPr>
        <p:spPr>
          <a:xfrm>
            <a:off x="229350" y="25455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2" name="Google Shape;1342;p4"/>
          <p:cNvSpPr/>
          <p:nvPr/>
        </p:nvSpPr>
        <p:spPr>
          <a:xfrm>
            <a:off x="490475" y="7806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3" name="Google Shape;1343;p4"/>
          <p:cNvSpPr/>
          <p:nvPr/>
        </p:nvSpPr>
        <p:spPr>
          <a:xfrm>
            <a:off x="8879800" y="24682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4" name="Google Shape;1344;p4"/>
          <p:cNvSpPr/>
          <p:nvPr/>
        </p:nvSpPr>
        <p:spPr>
          <a:xfrm>
            <a:off x="8628925" y="1036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5" name="Google Shape;1345;p4"/>
          <p:cNvSpPr/>
          <p:nvPr/>
        </p:nvSpPr>
        <p:spPr>
          <a:xfrm>
            <a:off x="6414200" y="4596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346" name="Google Shape;1346;p4"/>
          <p:cNvCxnSpPr>
            <a:endCxn id="1347" idx="1"/>
          </p:cNvCxnSpPr>
          <p:nvPr/>
        </p:nvCxnSpPr>
        <p:spPr>
          <a:xfrm>
            <a:off x="100" y="251250"/>
            <a:ext cx="801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7" name="Google Shape;1347;p4"/>
          <p:cNvSpPr txBox="1"/>
          <p:nvPr/>
        </p:nvSpPr>
        <p:spPr>
          <a:xfrm>
            <a:off x="8013400" y="105300"/>
            <a:ext cx="86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Workshop</a:t>
            </a:r>
            <a:endParaRPr sz="1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Google Shape;1349;p5"/>
          <p:cNvGrpSpPr/>
          <p:nvPr/>
        </p:nvGrpSpPr>
        <p:grpSpPr>
          <a:xfrm>
            <a:off x="-75" y="4475"/>
            <a:ext cx="9144000" cy="5143405"/>
            <a:chOff x="9222175" y="4475"/>
            <a:chExt cx="9144000" cy="5143405"/>
          </a:xfrm>
        </p:grpSpPr>
        <p:cxnSp>
          <p:nvCxnSpPr>
            <p:cNvPr id="1350" name="Google Shape;1350;p5"/>
            <p:cNvCxnSpPr/>
            <p:nvPr/>
          </p:nvCxnSpPr>
          <p:spPr>
            <a:xfrm>
              <a:off x="92455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1" name="Google Shape;1351;p5"/>
            <p:cNvCxnSpPr/>
            <p:nvPr/>
          </p:nvCxnSpPr>
          <p:spPr>
            <a:xfrm>
              <a:off x="92791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2" name="Google Shape;1352;p5"/>
            <p:cNvCxnSpPr/>
            <p:nvPr/>
          </p:nvCxnSpPr>
          <p:spPr>
            <a:xfrm>
              <a:off x="93128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5"/>
            <p:cNvCxnSpPr/>
            <p:nvPr/>
          </p:nvCxnSpPr>
          <p:spPr>
            <a:xfrm>
              <a:off x="93464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5"/>
            <p:cNvCxnSpPr/>
            <p:nvPr/>
          </p:nvCxnSpPr>
          <p:spPr>
            <a:xfrm>
              <a:off x="93800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5"/>
            <p:cNvCxnSpPr/>
            <p:nvPr/>
          </p:nvCxnSpPr>
          <p:spPr>
            <a:xfrm>
              <a:off x="94136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6" name="Google Shape;1356;p5"/>
            <p:cNvCxnSpPr/>
            <p:nvPr/>
          </p:nvCxnSpPr>
          <p:spPr>
            <a:xfrm>
              <a:off x="94473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5"/>
            <p:cNvCxnSpPr/>
            <p:nvPr/>
          </p:nvCxnSpPr>
          <p:spPr>
            <a:xfrm>
              <a:off x="94809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8" name="Google Shape;1358;p5"/>
            <p:cNvCxnSpPr/>
            <p:nvPr/>
          </p:nvCxnSpPr>
          <p:spPr>
            <a:xfrm>
              <a:off x="95145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9" name="Google Shape;1359;p5"/>
            <p:cNvCxnSpPr/>
            <p:nvPr/>
          </p:nvCxnSpPr>
          <p:spPr>
            <a:xfrm>
              <a:off x="95481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0" name="Google Shape;1360;p5"/>
            <p:cNvCxnSpPr/>
            <p:nvPr/>
          </p:nvCxnSpPr>
          <p:spPr>
            <a:xfrm>
              <a:off x="95817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1" name="Google Shape;1361;p5"/>
            <p:cNvCxnSpPr/>
            <p:nvPr/>
          </p:nvCxnSpPr>
          <p:spPr>
            <a:xfrm>
              <a:off x="96154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5"/>
            <p:cNvCxnSpPr/>
            <p:nvPr/>
          </p:nvCxnSpPr>
          <p:spPr>
            <a:xfrm>
              <a:off x="96490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3" name="Google Shape;1363;p5"/>
            <p:cNvCxnSpPr/>
            <p:nvPr/>
          </p:nvCxnSpPr>
          <p:spPr>
            <a:xfrm>
              <a:off x="96826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4" name="Google Shape;1364;p5"/>
            <p:cNvCxnSpPr/>
            <p:nvPr/>
          </p:nvCxnSpPr>
          <p:spPr>
            <a:xfrm>
              <a:off x="97162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5" name="Google Shape;1365;p5"/>
            <p:cNvCxnSpPr/>
            <p:nvPr/>
          </p:nvCxnSpPr>
          <p:spPr>
            <a:xfrm>
              <a:off x="97498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6" name="Google Shape;1366;p5"/>
            <p:cNvCxnSpPr/>
            <p:nvPr/>
          </p:nvCxnSpPr>
          <p:spPr>
            <a:xfrm>
              <a:off x="97835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7" name="Google Shape;1367;p5"/>
            <p:cNvCxnSpPr/>
            <p:nvPr/>
          </p:nvCxnSpPr>
          <p:spPr>
            <a:xfrm>
              <a:off x="98171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8" name="Google Shape;1368;p5"/>
            <p:cNvCxnSpPr/>
            <p:nvPr/>
          </p:nvCxnSpPr>
          <p:spPr>
            <a:xfrm>
              <a:off x="98507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9" name="Google Shape;1369;p5"/>
            <p:cNvCxnSpPr/>
            <p:nvPr/>
          </p:nvCxnSpPr>
          <p:spPr>
            <a:xfrm>
              <a:off x="98843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0" name="Google Shape;1370;p5"/>
            <p:cNvCxnSpPr/>
            <p:nvPr/>
          </p:nvCxnSpPr>
          <p:spPr>
            <a:xfrm>
              <a:off x="99179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1" name="Google Shape;1371;p5"/>
            <p:cNvCxnSpPr/>
            <p:nvPr/>
          </p:nvCxnSpPr>
          <p:spPr>
            <a:xfrm>
              <a:off x="99516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2" name="Google Shape;1372;p5"/>
            <p:cNvCxnSpPr/>
            <p:nvPr/>
          </p:nvCxnSpPr>
          <p:spPr>
            <a:xfrm>
              <a:off x="99852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3" name="Google Shape;1373;p5"/>
            <p:cNvCxnSpPr/>
            <p:nvPr/>
          </p:nvCxnSpPr>
          <p:spPr>
            <a:xfrm>
              <a:off x="100188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4" name="Google Shape;1374;p5"/>
            <p:cNvCxnSpPr/>
            <p:nvPr/>
          </p:nvCxnSpPr>
          <p:spPr>
            <a:xfrm>
              <a:off x="100524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5" name="Google Shape;1375;p5"/>
            <p:cNvCxnSpPr/>
            <p:nvPr/>
          </p:nvCxnSpPr>
          <p:spPr>
            <a:xfrm>
              <a:off x="100861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5"/>
            <p:cNvCxnSpPr/>
            <p:nvPr/>
          </p:nvCxnSpPr>
          <p:spPr>
            <a:xfrm>
              <a:off x="101197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5"/>
            <p:cNvCxnSpPr/>
            <p:nvPr/>
          </p:nvCxnSpPr>
          <p:spPr>
            <a:xfrm>
              <a:off x="101533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8" name="Google Shape;1378;p5"/>
            <p:cNvCxnSpPr/>
            <p:nvPr/>
          </p:nvCxnSpPr>
          <p:spPr>
            <a:xfrm>
              <a:off x="101869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5"/>
            <p:cNvCxnSpPr/>
            <p:nvPr/>
          </p:nvCxnSpPr>
          <p:spPr>
            <a:xfrm>
              <a:off x="102205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0" name="Google Shape;1380;p5"/>
            <p:cNvCxnSpPr/>
            <p:nvPr/>
          </p:nvCxnSpPr>
          <p:spPr>
            <a:xfrm>
              <a:off x="102542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1" name="Google Shape;1381;p5"/>
            <p:cNvCxnSpPr/>
            <p:nvPr/>
          </p:nvCxnSpPr>
          <p:spPr>
            <a:xfrm>
              <a:off x="102878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5"/>
            <p:cNvCxnSpPr/>
            <p:nvPr/>
          </p:nvCxnSpPr>
          <p:spPr>
            <a:xfrm>
              <a:off x="103214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5"/>
            <p:cNvCxnSpPr/>
            <p:nvPr/>
          </p:nvCxnSpPr>
          <p:spPr>
            <a:xfrm>
              <a:off x="103550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5"/>
            <p:cNvCxnSpPr/>
            <p:nvPr/>
          </p:nvCxnSpPr>
          <p:spPr>
            <a:xfrm>
              <a:off x="103886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5" name="Google Shape;1385;p5"/>
            <p:cNvCxnSpPr/>
            <p:nvPr/>
          </p:nvCxnSpPr>
          <p:spPr>
            <a:xfrm>
              <a:off x="104223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6" name="Google Shape;1386;p5"/>
            <p:cNvCxnSpPr/>
            <p:nvPr/>
          </p:nvCxnSpPr>
          <p:spPr>
            <a:xfrm>
              <a:off x="104559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7" name="Google Shape;1387;p5"/>
            <p:cNvCxnSpPr/>
            <p:nvPr/>
          </p:nvCxnSpPr>
          <p:spPr>
            <a:xfrm>
              <a:off x="104895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8" name="Google Shape;1388;p5"/>
            <p:cNvCxnSpPr/>
            <p:nvPr/>
          </p:nvCxnSpPr>
          <p:spPr>
            <a:xfrm>
              <a:off x="105231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9" name="Google Shape;1389;p5"/>
            <p:cNvCxnSpPr/>
            <p:nvPr/>
          </p:nvCxnSpPr>
          <p:spPr>
            <a:xfrm>
              <a:off x="105567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0" name="Google Shape;1390;p5"/>
            <p:cNvCxnSpPr/>
            <p:nvPr/>
          </p:nvCxnSpPr>
          <p:spPr>
            <a:xfrm>
              <a:off x="105904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1" name="Google Shape;1391;p5"/>
            <p:cNvCxnSpPr/>
            <p:nvPr/>
          </p:nvCxnSpPr>
          <p:spPr>
            <a:xfrm>
              <a:off x="106240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2" name="Google Shape;1392;p5"/>
            <p:cNvCxnSpPr/>
            <p:nvPr/>
          </p:nvCxnSpPr>
          <p:spPr>
            <a:xfrm>
              <a:off x="106576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3" name="Google Shape;1393;p5"/>
            <p:cNvCxnSpPr/>
            <p:nvPr/>
          </p:nvCxnSpPr>
          <p:spPr>
            <a:xfrm>
              <a:off x="106912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5"/>
            <p:cNvCxnSpPr/>
            <p:nvPr/>
          </p:nvCxnSpPr>
          <p:spPr>
            <a:xfrm>
              <a:off x="107249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5"/>
            <p:cNvCxnSpPr/>
            <p:nvPr/>
          </p:nvCxnSpPr>
          <p:spPr>
            <a:xfrm>
              <a:off x="107585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6" name="Google Shape;1396;p5"/>
            <p:cNvCxnSpPr/>
            <p:nvPr/>
          </p:nvCxnSpPr>
          <p:spPr>
            <a:xfrm>
              <a:off x="107921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7" name="Google Shape;1397;p5"/>
            <p:cNvCxnSpPr/>
            <p:nvPr/>
          </p:nvCxnSpPr>
          <p:spPr>
            <a:xfrm>
              <a:off x="108257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5"/>
            <p:cNvCxnSpPr/>
            <p:nvPr/>
          </p:nvCxnSpPr>
          <p:spPr>
            <a:xfrm>
              <a:off x="108593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5"/>
            <p:cNvCxnSpPr/>
            <p:nvPr/>
          </p:nvCxnSpPr>
          <p:spPr>
            <a:xfrm>
              <a:off x="108930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5"/>
            <p:cNvCxnSpPr/>
            <p:nvPr/>
          </p:nvCxnSpPr>
          <p:spPr>
            <a:xfrm>
              <a:off x="109266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1" name="Google Shape;1401;p5"/>
            <p:cNvCxnSpPr/>
            <p:nvPr/>
          </p:nvCxnSpPr>
          <p:spPr>
            <a:xfrm>
              <a:off x="109602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5"/>
            <p:cNvCxnSpPr/>
            <p:nvPr/>
          </p:nvCxnSpPr>
          <p:spPr>
            <a:xfrm>
              <a:off x="109938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5"/>
            <p:cNvCxnSpPr/>
            <p:nvPr/>
          </p:nvCxnSpPr>
          <p:spPr>
            <a:xfrm>
              <a:off x="110274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4" name="Google Shape;1404;p5"/>
            <p:cNvCxnSpPr/>
            <p:nvPr/>
          </p:nvCxnSpPr>
          <p:spPr>
            <a:xfrm>
              <a:off x="110611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5" name="Google Shape;1405;p5"/>
            <p:cNvCxnSpPr/>
            <p:nvPr/>
          </p:nvCxnSpPr>
          <p:spPr>
            <a:xfrm>
              <a:off x="110947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6" name="Google Shape;1406;p5"/>
            <p:cNvCxnSpPr/>
            <p:nvPr/>
          </p:nvCxnSpPr>
          <p:spPr>
            <a:xfrm>
              <a:off x="111283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7" name="Google Shape;1407;p5"/>
            <p:cNvCxnSpPr/>
            <p:nvPr/>
          </p:nvCxnSpPr>
          <p:spPr>
            <a:xfrm>
              <a:off x="111619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8" name="Google Shape;1408;p5"/>
            <p:cNvCxnSpPr/>
            <p:nvPr/>
          </p:nvCxnSpPr>
          <p:spPr>
            <a:xfrm>
              <a:off x="111955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9" name="Google Shape;1409;p5"/>
            <p:cNvCxnSpPr/>
            <p:nvPr/>
          </p:nvCxnSpPr>
          <p:spPr>
            <a:xfrm>
              <a:off x="112292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5"/>
            <p:cNvCxnSpPr/>
            <p:nvPr/>
          </p:nvCxnSpPr>
          <p:spPr>
            <a:xfrm>
              <a:off x="112628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5"/>
            <p:cNvCxnSpPr/>
            <p:nvPr/>
          </p:nvCxnSpPr>
          <p:spPr>
            <a:xfrm>
              <a:off x="112964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5"/>
            <p:cNvCxnSpPr/>
            <p:nvPr/>
          </p:nvCxnSpPr>
          <p:spPr>
            <a:xfrm>
              <a:off x="113300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3" name="Google Shape;1413;p5"/>
            <p:cNvCxnSpPr/>
            <p:nvPr/>
          </p:nvCxnSpPr>
          <p:spPr>
            <a:xfrm>
              <a:off x="113637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5"/>
            <p:cNvCxnSpPr/>
            <p:nvPr/>
          </p:nvCxnSpPr>
          <p:spPr>
            <a:xfrm>
              <a:off x="113973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5" name="Google Shape;1415;p5"/>
            <p:cNvCxnSpPr/>
            <p:nvPr/>
          </p:nvCxnSpPr>
          <p:spPr>
            <a:xfrm>
              <a:off x="114309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5"/>
            <p:cNvCxnSpPr/>
            <p:nvPr/>
          </p:nvCxnSpPr>
          <p:spPr>
            <a:xfrm>
              <a:off x="114645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7" name="Google Shape;1417;p5"/>
            <p:cNvCxnSpPr/>
            <p:nvPr/>
          </p:nvCxnSpPr>
          <p:spPr>
            <a:xfrm>
              <a:off x="114981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5"/>
            <p:cNvCxnSpPr/>
            <p:nvPr/>
          </p:nvCxnSpPr>
          <p:spPr>
            <a:xfrm>
              <a:off x="115318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5"/>
            <p:cNvCxnSpPr/>
            <p:nvPr/>
          </p:nvCxnSpPr>
          <p:spPr>
            <a:xfrm>
              <a:off x="115654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5"/>
            <p:cNvCxnSpPr/>
            <p:nvPr/>
          </p:nvCxnSpPr>
          <p:spPr>
            <a:xfrm>
              <a:off x="115990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1" name="Google Shape;1421;p5"/>
            <p:cNvCxnSpPr/>
            <p:nvPr/>
          </p:nvCxnSpPr>
          <p:spPr>
            <a:xfrm>
              <a:off x="116326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5"/>
            <p:cNvCxnSpPr/>
            <p:nvPr/>
          </p:nvCxnSpPr>
          <p:spPr>
            <a:xfrm>
              <a:off x="116662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5"/>
            <p:cNvCxnSpPr/>
            <p:nvPr/>
          </p:nvCxnSpPr>
          <p:spPr>
            <a:xfrm>
              <a:off x="116999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5"/>
            <p:cNvCxnSpPr/>
            <p:nvPr/>
          </p:nvCxnSpPr>
          <p:spPr>
            <a:xfrm>
              <a:off x="117335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5"/>
            <p:cNvCxnSpPr/>
            <p:nvPr/>
          </p:nvCxnSpPr>
          <p:spPr>
            <a:xfrm>
              <a:off x="117671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5"/>
            <p:cNvCxnSpPr/>
            <p:nvPr/>
          </p:nvCxnSpPr>
          <p:spPr>
            <a:xfrm>
              <a:off x="1180077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5"/>
            <p:cNvCxnSpPr/>
            <p:nvPr/>
          </p:nvCxnSpPr>
          <p:spPr>
            <a:xfrm>
              <a:off x="1183439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8" name="Google Shape;1428;p5"/>
            <p:cNvCxnSpPr/>
            <p:nvPr/>
          </p:nvCxnSpPr>
          <p:spPr>
            <a:xfrm>
              <a:off x="1186801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9" name="Google Shape;1429;p5"/>
            <p:cNvCxnSpPr/>
            <p:nvPr/>
          </p:nvCxnSpPr>
          <p:spPr>
            <a:xfrm>
              <a:off x="1190163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0" name="Google Shape;1430;p5"/>
            <p:cNvCxnSpPr/>
            <p:nvPr/>
          </p:nvCxnSpPr>
          <p:spPr>
            <a:xfrm>
              <a:off x="1193525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5"/>
            <p:cNvCxnSpPr/>
            <p:nvPr/>
          </p:nvCxnSpPr>
          <p:spPr>
            <a:xfrm>
              <a:off x="1196887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5"/>
            <p:cNvCxnSpPr/>
            <p:nvPr/>
          </p:nvCxnSpPr>
          <p:spPr>
            <a:xfrm>
              <a:off x="1200249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3" name="Google Shape;1433;p5"/>
            <p:cNvCxnSpPr/>
            <p:nvPr/>
          </p:nvCxnSpPr>
          <p:spPr>
            <a:xfrm>
              <a:off x="1203612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5"/>
            <p:cNvCxnSpPr/>
            <p:nvPr/>
          </p:nvCxnSpPr>
          <p:spPr>
            <a:xfrm>
              <a:off x="1206974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5"/>
            <p:cNvCxnSpPr/>
            <p:nvPr/>
          </p:nvCxnSpPr>
          <p:spPr>
            <a:xfrm>
              <a:off x="1210336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5"/>
            <p:cNvCxnSpPr/>
            <p:nvPr/>
          </p:nvCxnSpPr>
          <p:spPr>
            <a:xfrm>
              <a:off x="1213698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7" name="Google Shape;1437;p5"/>
            <p:cNvCxnSpPr/>
            <p:nvPr/>
          </p:nvCxnSpPr>
          <p:spPr>
            <a:xfrm>
              <a:off x="1217060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8" name="Google Shape;1438;p5"/>
            <p:cNvCxnSpPr/>
            <p:nvPr/>
          </p:nvCxnSpPr>
          <p:spPr>
            <a:xfrm>
              <a:off x="1220422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9" name="Google Shape;1439;p5"/>
            <p:cNvCxnSpPr/>
            <p:nvPr/>
          </p:nvCxnSpPr>
          <p:spPr>
            <a:xfrm>
              <a:off x="1223784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0" name="Google Shape;1440;p5"/>
            <p:cNvCxnSpPr/>
            <p:nvPr/>
          </p:nvCxnSpPr>
          <p:spPr>
            <a:xfrm>
              <a:off x="1227146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1" name="Google Shape;1441;p5"/>
            <p:cNvCxnSpPr/>
            <p:nvPr/>
          </p:nvCxnSpPr>
          <p:spPr>
            <a:xfrm>
              <a:off x="1230508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2" name="Google Shape;1442;p5"/>
            <p:cNvCxnSpPr/>
            <p:nvPr/>
          </p:nvCxnSpPr>
          <p:spPr>
            <a:xfrm>
              <a:off x="123387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3" name="Google Shape;1443;p5"/>
            <p:cNvCxnSpPr/>
            <p:nvPr/>
          </p:nvCxnSpPr>
          <p:spPr>
            <a:xfrm>
              <a:off x="123723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4" name="Google Shape;1444;p5"/>
            <p:cNvCxnSpPr/>
            <p:nvPr/>
          </p:nvCxnSpPr>
          <p:spPr>
            <a:xfrm>
              <a:off x="124059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5" name="Google Shape;1445;p5"/>
            <p:cNvCxnSpPr/>
            <p:nvPr/>
          </p:nvCxnSpPr>
          <p:spPr>
            <a:xfrm>
              <a:off x="124395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6" name="Google Shape;1446;p5"/>
            <p:cNvCxnSpPr/>
            <p:nvPr/>
          </p:nvCxnSpPr>
          <p:spPr>
            <a:xfrm>
              <a:off x="124731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7" name="Google Shape;1447;p5"/>
            <p:cNvCxnSpPr/>
            <p:nvPr/>
          </p:nvCxnSpPr>
          <p:spPr>
            <a:xfrm>
              <a:off x="125068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8" name="Google Shape;1448;p5"/>
            <p:cNvCxnSpPr/>
            <p:nvPr/>
          </p:nvCxnSpPr>
          <p:spPr>
            <a:xfrm>
              <a:off x="125404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9" name="Google Shape;1449;p5"/>
            <p:cNvCxnSpPr/>
            <p:nvPr/>
          </p:nvCxnSpPr>
          <p:spPr>
            <a:xfrm>
              <a:off x="1257405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0" name="Google Shape;1450;p5"/>
            <p:cNvCxnSpPr/>
            <p:nvPr/>
          </p:nvCxnSpPr>
          <p:spPr>
            <a:xfrm>
              <a:off x="1260767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5"/>
            <p:cNvCxnSpPr/>
            <p:nvPr/>
          </p:nvCxnSpPr>
          <p:spPr>
            <a:xfrm>
              <a:off x="1264130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" name="Google Shape;1452;p5"/>
            <p:cNvCxnSpPr/>
            <p:nvPr/>
          </p:nvCxnSpPr>
          <p:spPr>
            <a:xfrm>
              <a:off x="1267492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5"/>
            <p:cNvCxnSpPr/>
            <p:nvPr/>
          </p:nvCxnSpPr>
          <p:spPr>
            <a:xfrm>
              <a:off x="1270854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4" name="Google Shape;1454;p5"/>
            <p:cNvCxnSpPr/>
            <p:nvPr/>
          </p:nvCxnSpPr>
          <p:spPr>
            <a:xfrm>
              <a:off x="1274216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5"/>
            <p:cNvCxnSpPr/>
            <p:nvPr/>
          </p:nvCxnSpPr>
          <p:spPr>
            <a:xfrm>
              <a:off x="1277578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5"/>
            <p:cNvCxnSpPr/>
            <p:nvPr/>
          </p:nvCxnSpPr>
          <p:spPr>
            <a:xfrm>
              <a:off x="1280940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5"/>
            <p:cNvCxnSpPr/>
            <p:nvPr/>
          </p:nvCxnSpPr>
          <p:spPr>
            <a:xfrm>
              <a:off x="1284302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8" name="Google Shape;1458;p5"/>
            <p:cNvCxnSpPr/>
            <p:nvPr/>
          </p:nvCxnSpPr>
          <p:spPr>
            <a:xfrm>
              <a:off x="1287664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9" name="Google Shape;1459;p5"/>
            <p:cNvCxnSpPr/>
            <p:nvPr/>
          </p:nvCxnSpPr>
          <p:spPr>
            <a:xfrm>
              <a:off x="1291026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5"/>
            <p:cNvCxnSpPr/>
            <p:nvPr/>
          </p:nvCxnSpPr>
          <p:spPr>
            <a:xfrm>
              <a:off x="1294388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5"/>
            <p:cNvCxnSpPr/>
            <p:nvPr/>
          </p:nvCxnSpPr>
          <p:spPr>
            <a:xfrm>
              <a:off x="1297751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2" name="Google Shape;1462;p5"/>
            <p:cNvCxnSpPr/>
            <p:nvPr/>
          </p:nvCxnSpPr>
          <p:spPr>
            <a:xfrm>
              <a:off x="1301113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3" name="Google Shape;1463;p5"/>
            <p:cNvCxnSpPr/>
            <p:nvPr/>
          </p:nvCxnSpPr>
          <p:spPr>
            <a:xfrm>
              <a:off x="1304475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4" name="Google Shape;1464;p5"/>
            <p:cNvCxnSpPr/>
            <p:nvPr/>
          </p:nvCxnSpPr>
          <p:spPr>
            <a:xfrm>
              <a:off x="130783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5" name="Google Shape;1465;p5"/>
            <p:cNvCxnSpPr/>
            <p:nvPr/>
          </p:nvCxnSpPr>
          <p:spPr>
            <a:xfrm>
              <a:off x="131119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6" name="Google Shape;1466;p5"/>
            <p:cNvCxnSpPr/>
            <p:nvPr/>
          </p:nvCxnSpPr>
          <p:spPr>
            <a:xfrm>
              <a:off x="131456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5"/>
            <p:cNvCxnSpPr/>
            <p:nvPr/>
          </p:nvCxnSpPr>
          <p:spPr>
            <a:xfrm>
              <a:off x="131792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8" name="Google Shape;1468;p5"/>
            <p:cNvCxnSpPr/>
            <p:nvPr/>
          </p:nvCxnSpPr>
          <p:spPr>
            <a:xfrm>
              <a:off x="132128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9" name="Google Shape;1469;p5"/>
            <p:cNvCxnSpPr/>
            <p:nvPr/>
          </p:nvCxnSpPr>
          <p:spPr>
            <a:xfrm>
              <a:off x="132464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0" name="Google Shape;1470;p5"/>
            <p:cNvCxnSpPr/>
            <p:nvPr/>
          </p:nvCxnSpPr>
          <p:spPr>
            <a:xfrm>
              <a:off x="132800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1" name="Google Shape;1471;p5"/>
            <p:cNvCxnSpPr/>
            <p:nvPr/>
          </p:nvCxnSpPr>
          <p:spPr>
            <a:xfrm>
              <a:off x="133137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2" name="Google Shape;1472;p5"/>
            <p:cNvCxnSpPr/>
            <p:nvPr/>
          </p:nvCxnSpPr>
          <p:spPr>
            <a:xfrm>
              <a:off x="133473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5"/>
            <p:cNvCxnSpPr/>
            <p:nvPr/>
          </p:nvCxnSpPr>
          <p:spPr>
            <a:xfrm>
              <a:off x="133809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4" name="Google Shape;1474;p5"/>
            <p:cNvCxnSpPr/>
            <p:nvPr/>
          </p:nvCxnSpPr>
          <p:spPr>
            <a:xfrm>
              <a:off x="134145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5" name="Google Shape;1475;p5"/>
            <p:cNvCxnSpPr/>
            <p:nvPr/>
          </p:nvCxnSpPr>
          <p:spPr>
            <a:xfrm>
              <a:off x="134482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6" name="Google Shape;1476;p5"/>
            <p:cNvCxnSpPr/>
            <p:nvPr/>
          </p:nvCxnSpPr>
          <p:spPr>
            <a:xfrm>
              <a:off x="134818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7" name="Google Shape;1477;p5"/>
            <p:cNvCxnSpPr/>
            <p:nvPr/>
          </p:nvCxnSpPr>
          <p:spPr>
            <a:xfrm>
              <a:off x="135154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8" name="Google Shape;1478;p5"/>
            <p:cNvCxnSpPr/>
            <p:nvPr/>
          </p:nvCxnSpPr>
          <p:spPr>
            <a:xfrm>
              <a:off x="135490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9" name="Google Shape;1479;p5"/>
            <p:cNvCxnSpPr/>
            <p:nvPr/>
          </p:nvCxnSpPr>
          <p:spPr>
            <a:xfrm>
              <a:off x="135826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0" name="Google Shape;1480;p5"/>
            <p:cNvCxnSpPr/>
            <p:nvPr/>
          </p:nvCxnSpPr>
          <p:spPr>
            <a:xfrm>
              <a:off x="136163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5"/>
            <p:cNvCxnSpPr/>
            <p:nvPr/>
          </p:nvCxnSpPr>
          <p:spPr>
            <a:xfrm>
              <a:off x="136499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5"/>
            <p:cNvCxnSpPr/>
            <p:nvPr/>
          </p:nvCxnSpPr>
          <p:spPr>
            <a:xfrm>
              <a:off x="136835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5"/>
            <p:cNvCxnSpPr/>
            <p:nvPr/>
          </p:nvCxnSpPr>
          <p:spPr>
            <a:xfrm>
              <a:off x="137171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4" name="Google Shape;1484;p5"/>
            <p:cNvCxnSpPr/>
            <p:nvPr/>
          </p:nvCxnSpPr>
          <p:spPr>
            <a:xfrm>
              <a:off x="137507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5" name="Google Shape;1485;p5"/>
            <p:cNvCxnSpPr/>
            <p:nvPr/>
          </p:nvCxnSpPr>
          <p:spPr>
            <a:xfrm>
              <a:off x="137844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6" name="Google Shape;1486;p5"/>
            <p:cNvCxnSpPr/>
            <p:nvPr/>
          </p:nvCxnSpPr>
          <p:spPr>
            <a:xfrm>
              <a:off x="138180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7" name="Google Shape;1487;p5"/>
            <p:cNvCxnSpPr/>
            <p:nvPr/>
          </p:nvCxnSpPr>
          <p:spPr>
            <a:xfrm>
              <a:off x="138516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8" name="Google Shape;1488;p5"/>
            <p:cNvCxnSpPr/>
            <p:nvPr/>
          </p:nvCxnSpPr>
          <p:spPr>
            <a:xfrm>
              <a:off x="138852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9" name="Google Shape;1489;p5"/>
            <p:cNvCxnSpPr/>
            <p:nvPr/>
          </p:nvCxnSpPr>
          <p:spPr>
            <a:xfrm>
              <a:off x="139188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0" name="Google Shape;1490;p5"/>
            <p:cNvCxnSpPr/>
            <p:nvPr/>
          </p:nvCxnSpPr>
          <p:spPr>
            <a:xfrm>
              <a:off x="139525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1" name="Google Shape;1491;p5"/>
            <p:cNvCxnSpPr/>
            <p:nvPr/>
          </p:nvCxnSpPr>
          <p:spPr>
            <a:xfrm>
              <a:off x="139861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2" name="Google Shape;1492;p5"/>
            <p:cNvCxnSpPr/>
            <p:nvPr/>
          </p:nvCxnSpPr>
          <p:spPr>
            <a:xfrm>
              <a:off x="140197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3" name="Google Shape;1493;p5"/>
            <p:cNvCxnSpPr/>
            <p:nvPr/>
          </p:nvCxnSpPr>
          <p:spPr>
            <a:xfrm>
              <a:off x="140533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4" name="Google Shape;1494;p5"/>
            <p:cNvCxnSpPr/>
            <p:nvPr/>
          </p:nvCxnSpPr>
          <p:spPr>
            <a:xfrm>
              <a:off x="140870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5" name="Google Shape;1495;p5"/>
            <p:cNvCxnSpPr/>
            <p:nvPr/>
          </p:nvCxnSpPr>
          <p:spPr>
            <a:xfrm>
              <a:off x="141206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6" name="Google Shape;1496;p5"/>
            <p:cNvCxnSpPr/>
            <p:nvPr/>
          </p:nvCxnSpPr>
          <p:spPr>
            <a:xfrm>
              <a:off x="141542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7" name="Google Shape;1497;p5"/>
            <p:cNvCxnSpPr/>
            <p:nvPr/>
          </p:nvCxnSpPr>
          <p:spPr>
            <a:xfrm>
              <a:off x="141878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8" name="Google Shape;1498;p5"/>
            <p:cNvCxnSpPr/>
            <p:nvPr/>
          </p:nvCxnSpPr>
          <p:spPr>
            <a:xfrm>
              <a:off x="142214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9" name="Google Shape;1499;p5"/>
            <p:cNvCxnSpPr/>
            <p:nvPr/>
          </p:nvCxnSpPr>
          <p:spPr>
            <a:xfrm>
              <a:off x="142551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0" name="Google Shape;1500;p5"/>
            <p:cNvCxnSpPr/>
            <p:nvPr/>
          </p:nvCxnSpPr>
          <p:spPr>
            <a:xfrm>
              <a:off x="142887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1" name="Google Shape;1501;p5"/>
            <p:cNvCxnSpPr/>
            <p:nvPr/>
          </p:nvCxnSpPr>
          <p:spPr>
            <a:xfrm>
              <a:off x="143223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2" name="Google Shape;1502;p5"/>
            <p:cNvCxnSpPr/>
            <p:nvPr/>
          </p:nvCxnSpPr>
          <p:spPr>
            <a:xfrm>
              <a:off x="143559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3" name="Google Shape;1503;p5"/>
            <p:cNvCxnSpPr/>
            <p:nvPr/>
          </p:nvCxnSpPr>
          <p:spPr>
            <a:xfrm>
              <a:off x="143895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4" name="Google Shape;1504;p5"/>
            <p:cNvCxnSpPr/>
            <p:nvPr/>
          </p:nvCxnSpPr>
          <p:spPr>
            <a:xfrm>
              <a:off x="144232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5" name="Google Shape;1505;p5"/>
            <p:cNvCxnSpPr/>
            <p:nvPr/>
          </p:nvCxnSpPr>
          <p:spPr>
            <a:xfrm>
              <a:off x="144568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6" name="Google Shape;1506;p5"/>
            <p:cNvCxnSpPr/>
            <p:nvPr/>
          </p:nvCxnSpPr>
          <p:spPr>
            <a:xfrm>
              <a:off x="144904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7" name="Google Shape;1507;p5"/>
            <p:cNvCxnSpPr/>
            <p:nvPr/>
          </p:nvCxnSpPr>
          <p:spPr>
            <a:xfrm>
              <a:off x="145240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8" name="Google Shape;1508;p5"/>
            <p:cNvCxnSpPr/>
            <p:nvPr/>
          </p:nvCxnSpPr>
          <p:spPr>
            <a:xfrm>
              <a:off x="145576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9" name="Google Shape;1509;p5"/>
            <p:cNvCxnSpPr/>
            <p:nvPr/>
          </p:nvCxnSpPr>
          <p:spPr>
            <a:xfrm>
              <a:off x="145913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"/>
            <p:cNvCxnSpPr/>
            <p:nvPr/>
          </p:nvCxnSpPr>
          <p:spPr>
            <a:xfrm>
              <a:off x="146249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"/>
            <p:cNvCxnSpPr/>
            <p:nvPr/>
          </p:nvCxnSpPr>
          <p:spPr>
            <a:xfrm>
              <a:off x="146585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2" name="Google Shape;1512;p5"/>
            <p:cNvCxnSpPr/>
            <p:nvPr/>
          </p:nvCxnSpPr>
          <p:spPr>
            <a:xfrm>
              <a:off x="146921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5"/>
            <p:cNvCxnSpPr/>
            <p:nvPr/>
          </p:nvCxnSpPr>
          <p:spPr>
            <a:xfrm>
              <a:off x="147258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5"/>
            <p:cNvCxnSpPr/>
            <p:nvPr/>
          </p:nvCxnSpPr>
          <p:spPr>
            <a:xfrm>
              <a:off x="147594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5" name="Google Shape;1515;p5"/>
            <p:cNvCxnSpPr/>
            <p:nvPr/>
          </p:nvCxnSpPr>
          <p:spPr>
            <a:xfrm>
              <a:off x="147930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6" name="Google Shape;1516;p5"/>
            <p:cNvCxnSpPr/>
            <p:nvPr/>
          </p:nvCxnSpPr>
          <p:spPr>
            <a:xfrm>
              <a:off x="148266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7" name="Google Shape;1517;p5"/>
            <p:cNvCxnSpPr/>
            <p:nvPr/>
          </p:nvCxnSpPr>
          <p:spPr>
            <a:xfrm>
              <a:off x="148602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8" name="Google Shape;1518;p5"/>
            <p:cNvCxnSpPr/>
            <p:nvPr/>
          </p:nvCxnSpPr>
          <p:spPr>
            <a:xfrm>
              <a:off x="148939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9" name="Google Shape;1519;p5"/>
            <p:cNvCxnSpPr/>
            <p:nvPr/>
          </p:nvCxnSpPr>
          <p:spPr>
            <a:xfrm>
              <a:off x="149275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0" name="Google Shape;1520;p5"/>
            <p:cNvCxnSpPr/>
            <p:nvPr/>
          </p:nvCxnSpPr>
          <p:spPr>
            <a:xfrm>
              <a:off x="149611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1" name="Google Shape;1521;p5"/>
            <p:cNvCxnSpPr/>
            <p:nvPr/>
          </p:nvCxnSpPr>
          <p:spPr>
            <a:xfrm>
              <a:off x="1499477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2" name="Google Shape;1522;p5"/>
            <p:cNvCxnSpPr/>
            <p:nvPr/>
          </p:nvCxnSpPr>
          <p:spPr>
            <a:xfrm>
              <a:off x="1502839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3" name="Google Shape;1523;p5"/>
            <p:cNvCxnSpPr/>
            <p:nvPr/>
          </p:nvCxnSpPr>
          <p:spPr>
            <a:xfrm>
              <a:off x="150620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4" name="Google Shape;1524;p5"/>
            <p:cNvCxnSpPr/>
            <p:nvPr/>
          </p:nvCxnSpPr>
          <p:spPr>
            <a:xfrm>
              <a:off x="150956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5" name="Google Shape;1525;p5"/>
            <p:cNvCxnSpPr/>
            <p:nvPr/>
          </p:nvCxnSpPr>
          <p:spPr>
            <a:xfrm>
              <a:off x="151292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6" name="Google Shape;1526;p5"/>
            <p:cNvCxnSpPr/>
            <p:nvPr/>
          </p:nvCxnSpPr>
          <p:spPr>
            <a:xfrm>
              <a:off x="151628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7" name="Google Shape;1527;p5"/>
            <p:cNvCxnSpPr/>
            <p:nvPr/>
          </p:nvCxnSpPr>
          <p:spPr>
            <a:xfrm>
              <a:off x="151964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8" name="Google Shape;1528;p5"/>
            <p:cNvCxnSpPr/>
            <p:nvPr/>
          </p:nvCxnSpPr>
          <p:spPr>
            <a:xfrm>
              <a:off x="152301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9" name="Google Shape;1529;p5"/>
            <p:cNvCxnSpPr/>
            <p:nvPr/>
          </p:nvCxnSpPr>
          <p:spPr>
            <a:xfrm>
              <a:off x="152637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0" name="Google Shape;1530;p5"/>
            <p:cNvCxnSpPr/>
            <p:nvPr/>
          </p:nvCxnSpPr>
          <p:spPr>
            <a:xfrm>
              <a:off x="152973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1" name="Google Shape;1531;p5"/>
            <p:cNvCxnSpPr/>
            <p:nvPr/>
          </p:nvCxnSpPr>
          <p:spPr>
            <a:xfrm>
              <a:off x="153309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2" name="Google Shape;1532;p5"/>
            <p:cNvCxnSpPr/>
            <p:nvPr/>
          </p:nvCxnSpPr>
          <p:spPr>
            <a:xfrm>
              <a:off x="153646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3" name="Google Shape;1533;p5"/>
            <p:cNvCxnSpPr/>
            <p:nvPr/>
          </p:nvCxnSpPr>
          <p:spPr>
            <a:xfrm>
              <a:off x="153982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4" name="Google Shape;1534;p5"/>
            <p:cNvCxnSpPr/>
            <p:nvPr/>
          </p:nvCxnSpPr>
          <p:spPr>
            <a:xfrm>
              <a:off x="154318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5" name="Google Shape;1535;p5"/>
            <p:cNvCxnSpPr/>
            <p:nvPr/>
          </p:nvCxnSpPr>
          <p:spPr>
            <a:xfrm>
              <a:off x="154654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6" name="Google Shape;1536;p5"/>
            <p:cNvCxnSpPr/>
            <p:nvPr/>
          </p:nvCxnSpPr>
          <p:spPr>
            <a:xfrm>
              <a:off x="154990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5"/>
            <p:cNvCxnSpPr/>
            <p:nvPr/>
          </p:nvCxnSpPr>
          <p:spPr>
            <a:xfrm>
              <a:off x="155327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5"/>
            <p:cNvCxnSpPr/>
            <p:nvPr/>
          </p:nvCxnSpPr>
          <p:spPr>
            <a:xfrm>
              <a:off x="155663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5"/>
            <p:cNvCxnSpPr/>
            <p:nvPr/>
          </p:nvCxnSpPr>
          <p:spPr>
            <a:xfrm>
              <a:off x="155999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5"/>
            <p:cNvCxnSpPr/>
            <p:nvPr/>
          </p:nvCxnSpPr>
          <p:spPr>
            <a:xfrm>
              <a:off x="1563357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5"/>
            <p:cNvCxnSpPr/>
            <p:nvPr/>
          </p:nvCxnSpPr>
          <p:spPr>
            <a:xfrm>
              <a:off x="1566719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5"/>
            <p:cNvCxnSpPr/>
            <p:nvPr/>
          </p:nvCxnSpPr>
          <p:spPr>
            <a:xfrm>
              <a:off x="1570081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5"/>
            <p:cNvCxnSpPr/>
            <p:nvPr/>
          </p:nvCxnSpPr>
          <p:spPr>
            <a:xfrm>
              <a:off x="1573443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5"/>
            <p:cNvCxnSpPr/>
            <p:nvPr/>
          </p:nvCxnSpPr>
          <p:spPr>
            <a:xfrm>
              <a:off x="1576805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5"/>
            <p:cNvCxnSpPr/>
            <p:nvPr/>
          </p:nvCxnSpPr>
          <p:spPr>
            <a:xfrm>
              <a:off x="1580167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5"/>
            <p:cNvCxnSpPr/>
            <p:nvPr/>
          </p:nvCxnSpPr>
          <p:spPr>
            <a:xfrm>
              <a:off x="1583529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5"/>
            <p:cNvCxnSpPr/>
            <p:nvPr/>
          </p:nvCxnSpPr>
          <p:spPr>
            <a:xfrm>
              <a:off x="158689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5"/>
            <p:cNvCxnSpPr/>
            <p:nvPr/>
          </p:nvCxnSpPr>
          <p:spPr>
            <a:xfrm>
              <a:off x="159025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5"/>
            <p:cNvCxnSpPr/>
            <p:nvPr/>
          </p:nvCxnSpPr>
          <p:spPr>
            <a:xfrm>
              <a:off x="159361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5"/>
            <p:cNvCxnSpPr/>
            <p:nvPr/>
          </p:nvCxnSpPr>
          <p:spPr>
            <a:xfrm>
              <a:off x="159697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5"/>
            <p:cNvCxnSpPr/>
            <p:nvPr/>
          </p:nvCxnSpPr>
          <p:spPr>
            <a:xfrm>
              <a:off x="160034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5"/>
            <p:cNvCxnSpPr/>
            <p:nvPr/>
          </p:nvCxnSpPr>
          <p:spPr>
            <a:xfrm>
              <a:off x="160370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5"/>
            <p:cNvCxnSpPr/>
            <p:nvPr/>
          </p:nvCxnSpPr>
          <p:spPr>
            <a:xfrm>
              <a:off x="160706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5"/>
            <p:cNvCxnSpPr/>
            <p:nvPr/>
          </p:nvCxnSpPr>
          <p:spPr>
            <a:xfrm>
              <a:off x="161042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5"/>
            <p:cNvCxnSpPr/>
            <p:nvPr/>
          </p:nvCxnSpPr>
          <p:spPr>
            <a:xfrm>
              <a:off x="161378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5"/>
            <p:cNvCxnSpPr/>
            <p:nvPr/>
          </p:nvCxnSpPr>
          <p:spPr>
            <a:xfrm>
              <a:off x="161715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5"/>
            <p:cNvCxnSpPr/>
            <p:nvPr/>
          </p:nvCxnSpPr>
          <p:spPr>
            <a:xfrm>
              <a:off x="162051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8" name="Google Shape;1558;p5"/>
            <p:cNvCxnSpPr/>
            <p:nvPr/>
          </p:nvCxnSpPr>
          <p:spPr>
            <a:xfrm>
              <a:off x="162387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9" name="Google Shape;1559;p5"/>
            <p:cNvCxnSpPr/>
            <p:nvPr/>
          </p:nvCxnSpPr>
          <p:spPr>
            <a:xfrm>
              <a:off x="162723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5"/>
            <p:cNvCxnSpPr/>
            <p:nvPr/>
          </p:nvCxnSpPr>
          <p:spPr>
            <a:xfrm>
              <a:off x="163059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1" name="Google Shape;1561;p5"/>
            <p:cNvCxnSpPr/>
            <p:nvPr/>
          </p:nvCxnSpPr>
          <p:spPr>
            <a:xfrm>
              <a:off x="163396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2" name="Google Shape;1562;p5"/>
            <p:cNvCxnSpPr/>
            <p:nvPr/>
          </p:nvCxnSpPr>
          <p:spPr>
            <a:xfrm>
              <a:off x="163732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3" name="Google Shape;1563;p5"/>
            <p:cNvCxnSpPr/>
            <p:nvPr/>
          </p:nvCxnSpPr>
          <p:spPr>
            <a:xfrm>
              <a:off x="164068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4" name="Google Shape;1564;p5"/>
            <p:cNvCxnSpPr/>
            <p:nvPr/>
          </p:nvCxnSpPr>
          <p:spPr>
            <a:xfrm>
              <a:off x="164404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5" name="Google Shape;1565;p5"/>
            <p:cNvCxnSpPr/>
            <p:nvPr/>
          </p:nvCxnSpPr>
          <p:spPr>
            <a:xfrm>
              <a:off x="164740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6" name="Google Shape;1566;p5"/>
            <p:cNvCxnSpPr/>
            <p:nvPr/>
          </p:nvCxnSpPr>
          <p:spPr>
            <a:xfrm>
              <a:off x="165077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7" name="Google Shape;1567;p5"/>
            <p:cNvCxnSpPr/>
            <p:nvPr/>
          </p:nvCxnSpPr>
          <p:spPr>
            <a:xfrm>
              <a:off x="165413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8" name="Google Shape;1568;p5"/>
            <p:cNvCxnSpPr/>
            <p:nvPr/>
          </p:nvCxnSpPr>
          <p:spPr>
            <a:xfrm>
              <a:off x="165749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9" name="Google Shape;1569;p5"/>
            <p:cNvCxnSpPr/>
            <p:nvPr/>
          </p:nvCxnSpPr>
          <p:spPr>
            <a:xfrm>
              <a:off x="166085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0" name="Google Shape;1570;p5"/>
            <p:cNvCxnSpPr/>
            <p:nvPr/>
          </p:nvCxnSpPr>
          <p:spPr>
            <a:xfrm>
              <a:off x="166422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1" name="Google Shape;1571;p5"/>
            <p:cNvCxnSpPr/>
            <p:nvPr/>
          </p:nvCxnSpPr>
          <p:spPr>
            <a:xfrm>
              <a:off x="166758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2" name="Google Shape;1572;p5"/>
            <p:cNvCxnSpPr/>
            <p:nvPr/>
          </p:nvCxnSpPr>
          <p:spPr>
            <a:xfrm>
              <a:off x="167094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3" name="Google Shape;1573;p5"/>
            <p:cNvCxnSpPr/>
            <p:nvPr/>
          </p:nvCxnSpPr>
          <p:spPr>
            <a:xfrm>
              <a:off x="167430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4" name="Google Shape;1574;p5"/>
            <p:cNvCxnSpPr/>
            <p:nvPr/>
          </p:nvCxnSpPr>
          <p:spPr>
            <a:xfrm>
              <a:off x="167766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5" name="Google Shape;1575;p5"/>
            <p:cNvCxnSpPr/>
            <p:nvPr/>
          </p:nvCxnSpPr>
          <p:spPr>
            <a:xfrm>
              <a:off x="168103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6" name="Google Shape;1576;p5"/>
            <p:cNvCxnSpPr/>
            <p:nvPr/>
          </p:nvCxnSpPr>
          <p:spPr>
            <a:xfrm>
              <a:off x="168439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7" name="Google Shape;1577;p5"/>
            <p:cNvCxnSpPr/>
            <p:nvPr/>
          </p:nvCxnSpPr>
          <p:spPr>
            <a:xfrm>
              <a:off x="168775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8" name="Google Shape;1578;p5"/>
            <p:cNvCxnSpPr/>
            <p:nvPr/>
          </p:nvCxnSpPr>
          <p:spPr>
            <a:xfrm>
              <a:off x="169111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9" name="Google Shape;1579;p5"/>
            <p:cNvCxnSpPr/>
            <p:nvPr/>
          </p:nvCxnSpPr>
          <p:spPr>
            <a:xfrm>
              <a:off x="169447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0" name="Google Shape;1580;p5"/>
            <p:cNvCxnSpPr/>
            <p:nvPr/>
          </p:nvCxnSpPr>
          <p:spPr>
            <a:xfrm>
              <a:off x="169784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1" name="Google Shape;1581;p5"/>
            <p:cNvCxnSpPr/>
            <p:nvPr/>
          </p:nvCxnSpPr>
          <p:spPr>
            <a:xfrm>
              <a:off x="170120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2" name="Google Shape;1582;p5"/>
            <p:cNvCxnSpPr/>
            <p:nvPr/>
          </p:nvCxnSpPr>
          <p:spPr>
            <a:xfrm>
              <a:off x="170456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3" name="Google Shape;1583;p5"/>
            <p:cNvCxnSpPr/>
            <p:nvPr/>
          </p:nvCxnSpPr>
          <p:spPr>
            <a:xfrm>
              <a:off x="170792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4" name="Google Shape;1584;p5"/>
            <p:cNvCxnSpPr/>
            <p:nvPr/>
          </p:nvCxnSpPr>
          <p:spPr>
            <a:xfrm>
              <a:off x="171128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5"/>
            <p:cNvCxnSpPr/>
            <p:nvPr/>
          </p:nvCxnSpPr>
          <p:spPr>
            <a:xfrm>
              <a:off x="171465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5"/>
            <p:cNvCxnSpPr/>
            <p:nvPr/>
          </p:nvCxnSpPr>
          <p:spPr>
            <a:xfrm>
              <a:off x="171801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7" name="Google Shape;1587;p5"/>
            <p:cNvCxnSpPr/>
            <p:nvPr/>
          </p:nvCxnSpPr>
          <p:spPr>
            <a:xfrm>
              <a:off x="172137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8" name="Google Shape;1588;p5"/>
            <p:cNvCxnSpPr/>
            <p:nvPr/>
          </p:nvCxnSpPr>
          <p:spPr>
            <a:xfrm>
              <a:off x="172473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9" name="Google Shape;1589;p5"/>
            <p:cNvCxnSpPr/>
            <p:nvPr/>
          </p:nvCxnSpPr>
          <p:spPr>
            <a:xfrm>
              <a:off x="172810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0" name="Google Shape;1590;p5"/>
            <p:cNvCxnSpPr/>
            <p:nvPr/>
          </p:nvCxnSpPr>
          <p:spPr>
            <a:xfrm>
              <a:off x="173146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1" name="Google Shape;1591;p5"/>
            <p:cNvCxnSpPr/>
            <p:nvPr/>
          </p:nvCxnSpPr>
          <p:spPr>
            <a:xfrm>
              <a:off x="173482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2" name="Google Shape;1592;p5"/>
            <p:cNvCxnSpPr/>
            <p:nvPr/>
          </p:nvCxnSpPr>
          <p:spPr>
            <a:xfrm>
              <a:off x="173818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3" name="Google Shape;1593;p5"/>
            <p:cNvCxnSpPr/>
            <p:nvPr/>
          </p:nvCxnSpPr>
          <p:spPr>
            <a:xfrm>
              <a:off x="174154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4" name="Google Shape;1594;p5"/>
            <p:cNvCxnSpPr/>
            <p:nvPr/>
          </p:nvCxnSpPr>
          <p:spPr>
            <a:xfrm>
              <a:off x="174491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5" name="Google Shape;1595;p5"/>
            <p:cNvCxnSpPr/>
            <p:nvPr/>
          </p:nvCxnSpPr>
          <p:spPr>
            <a:xfrm>
              <a:off x="174827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6" name="Google Shape;1596;p5"/>
            <p:cNvCxnSpPr/>
            <p:nvPr/>
          </p:nvCxnSpPr>
          <p:spPr>
            <a:xfrm>
              <a:off x="175163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7" name="Google Shape;1597;p5"/>
            <p:cNvCxnSpPr/>
            <p:nvPr/>
          </p:nvCxnSpPr>
          <p:spPr>
            <a:xfrm>
              <a:off x="175499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8" name="Google Shape;1598;p5"/>
            <p:cNvCxnSpPr/>
            <p:nvPr/>
          </p:nvCxnSpPr>
          <p:spPr>
            <a:xfrm>
              <a:off x="175835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9" name="Google Shape;1599;p5"/>
            <p:cNvCxnSpPr/>
            <p:nvPr/>
          </p:nvCxnSpPr>
          <p:spPr>
            <a:xfrm>
              <a:off x="176172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0" name="Google Shape;1600;p5"/>
            <p:cNvCxnSpPr/>
            <p:nvPr/>
          </p:nvCxnSpPr>
          <p:spPr>
            <a:xfrm>
              <a:off x="176508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1" name="Google Shape;1601;p5"/>
            <p:cNvCxnSpPr/>
            <p:nvPr/>
          </p:nvCxnSpPr>
          <p:spPr>
            <a:xfrm>
              <a:off x="176844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2" name="Google Shape;1602;p5"/>
            <p:cNvCxnSpPr/>
            <p:nvPr/>
          </p:nvCxnSpPr>
          <p:spPr>
            <a:xfrm>
              <a:off x="177180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3" name="Google Shape;1603;p5"/>
            <p:cNvCxnSpPr/>
            <p:nvPr/>
          </p:nvCxnSpPr>
          <p:spPr>
            <a:xfrm>
              <a:off x="177516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5"/>
            <p:cNvCxnSpPr/>
            <p:nvPr/>
          </p:nvCxnSpPr>
          <p:spPr>
            <a:xfrm>
              <a:off x="177853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5" name="Google Shape;1605;p5"/>
            <p:cNvCxnSpPr/>
            <p:nvPr/>
          </p:nvCxnSpPr>
          <p:spPr>
            <a:xfrm>
              <a:off x="178189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6" name="Google Shape;1606;p5"/>
            <p:cNvCxnSpPr/>
            <p:nvPr/>
          </p:nvCxnSpPr>
          <p:spPr>
            <a:xfrm>
              <a:off x="178525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7" name="Google Shape;1607;p5"/>
            <p:cNvCxnSpPr/>
            <p:nvPr/>
          </p:nvCxnSpPr>
          <p:spPr>
            <a:xfrm>
              <a:off x="178861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8" name="Google Shape;1608;p5"/>
            <p:cNvCxnSpPr/>
            <p:nvPr/>
          </p:nvCxnSpPr>
          <p:spPr>
            <a:xfrm>
              <a:off x="179198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9" name="Google Shape;1609;p5"/>
            <p:cNvCxnSpPr/>
            <p:nvPr/>
          </p:nvCxnSpPr>
          <p:spPr>
            <a:xfrm>
              <a:off x="179534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0" name="Google Shape;1610;p5"/>
            <p:cNvCxnSpPr/>
            <p:nvPr/>
          </p:nvCxnSpPr>
          <p:spPr>
            <a:xfrm>
              <a:off x="179870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1" name="Google Shape;1611;p5"/>
            <p:cNvCxnSpPr/>
            <p:nvPr/>
          </p:nvCxnSpPr>
          <p:spPr>
            <a:xfrm>
              <a:off x="180206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2" name="Google Shape;1612;p5"/>
            <p:cNvCxnSpPr/>
            <p:nvPr/>
          </p:nvCxnSpPr>
          <p:spPr>
            <a:xfrm>
              <a:off x="180542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3" name="Google Shape;1613;p5"/>
            <p:cNvCxnSpPr/>
            <p:nvPr/>
          </p:nvCxnSpPr>
          <p:spPr>
            <a:xfrm>
              <a:off x="180879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4" name="Google Shape;1614;p5"/>
            <p:cNvCxnSpPr/>
            <p:nvPr/>
          </p:nvCxnSpPr>
          <p:spPr>
            <a:xfrm>
              <a:off x="181215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5" name="Google Shape;1615;p5"/>
            <p:cNvCxnSpPr/>
            <p:nvPr/>
          </p:nvCxnSpPr>
          <p:spPr>
            <a:xfrm>
              <a:off x="181551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6" name="Google Shape;1616;p5"/>
            <p:cNvCxnSpPr/>
            <p:nvPr/>
          </p:nvCxnSpPr>
          <p:spPr>
            <a:xfrm>
              <a:off x="181887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7" name="Google Shape;1617;p5"/>
            <p:cNvCxnSpPr/>
            <p:nvPr/>
          </p:nvCxnSpPr>
          <p:spPr>
            <a:xfrm>
              <a:off x="182223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8" name="Google Shape;1618;p5"/>
            <p:cNvCxnSpPr/>
            <p:nvPr/>
          </p:nvCxnSpPr>
          <p:spPr>
            <a:xfrm>
              <a:off x="182560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9" name="Google Shape;1619;p5"/>
            <p:cNvCxnSpPr/>
            <p:nvPr/>
          </p:nvCxnSpPr>
          <p:spPr>
            <a:xfrm>
              <a:off x="182896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0" name="Google Shape;1620;p5"/>
            <p:cNvCxnSpPr/>
            <p:nvPr/>
          </p:nvCxnSpPr>
          <p:spPr>
            <a:xfrm>
              <a:off x="183232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1" name="Google Shape;1621;p5"/>
            <p:cNvCxnSpPr/>
            <p:nvPr/>
          </p:nvCxnSpPr>
          <p:spPr>
            <a:xfrm>
              <a:off x="183568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2" name="Google Shape;1622;p5"/>
            <p:cNvCxnSpPr/>
            <p:nvPr/>
          </p:nvCxnSpPr>
          <p:spPr>
            <a:xfrm>
              <a:off x="13794175" y="-45663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3" name="Google Shape;1623;p5"/>
            <p:cNvCxnSpPr/>
            <p:nvPr/>
          </p:nvCxnSpPr>
          <p:spPr>
            <a:xfrm>
              <a:off x="13794175" y="-4534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4" name="Google Shape;1624;p5"/>
            <p:cNvCxnSpPr/>
            <p:nvPr/>
          </p:nvCxnSpPr>
          <p:spPr>
            <a:xfrm>
              <a:off x="13794175" y="-450264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5" name="Google Shape;1625;p5"/>
            <p:cNvCxnSpPr/>
            <p:nvPr/>
          </p:nvCxnSpPr>
          <p:spPr>
            <a:xfrm>
              <a:off x="13794175" y="-4470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6" name="Google Shape;1626;p5"/>
            <p:cNvCxnSpPr/>
            <p:nvPr/>
          </p:nvCxnSpPr>
          <p:spPr>
            <a:xfrm>
              <a:off x="13794175" y="-4438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7" name="Google Shape;1627;p5"/>
            <p:cNvCxnSpPr/>
            <p:nvPr/>
          </p:nvCxnSpPr>
          <p:spPr>
            <a:xfrm>
              <a:off x="13794175" y="-4407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8" name="Google Shape;1628;p5"/>
            <p:cNvCxnSpPr/>
            <p:nvPr/>
          </p:nvCxnSpPr>
          <p:spPr>
            <a:xfrm>
              <a:off x="13794175" y="-4375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9" name="Google Shape;1629;p5"/>
            <p:cNvCxnSpPr/>
            <p:nvPr/>
          </p:nvCxnSpPr>
          <p:spPr>
            <a:xfrm>
              <a:off x="13794175" y="-434328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0" name="Google Shape;1630;p5"/>
            <p:cNvCxnSpPr/>
            <p:nvPr/>
          </p:nvCxnSpPr>
          <p:spPr>
            <a:xfrm>
              <a:off x="13794175" y="-4311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1" name="Google Shape;1631;p5"/>
            <p:cNvCxnSpPr/>
            <p:nvPr/>
          </p:nvCxnSpPr>
          <p:spPr>
            <a:xfrm>
              <a:off x="13794175" y="-427953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2" name="Google Shape;1632;p5"/>
            <p:cNvCxnSpPr/>
            <p:nvPr/>
          </p:nvCxnSpPr>
          <p:spPr>
            <a:xfrm>
              <a:off x="13794175" y="-424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3" name="Google Shape;1633;p5"/>
            <p:cNvCxnSpPr/>
            <p:nvPr/>
          </p:nvCxnSpPr>
          <p:spPr>
            <a:xfrm>
              <a:off x="13794175" y="-421579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4" name="Google Shape;1634;p5"/>
            <p:cNvCxnSpPr/>
            <p:nvPr/>
          </p:nvCxnSpPr>
          <p:spPr>
            <a:xfrm>
              <a:off x="13794175" y="-4183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5" name="Google Shape;1635;p5"/>
            <p:cNvCxnSpPr/>
            <p:nvPr/>
          </p:nvCxnSpPr>
          <p:spPr>
            <a:xfrm>
              <a:off x="13794175" y="-4152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6" name="Google Shape;1636;p5"/>
            <p:cNvCxnSpPr/>
            <p:nvPr/>
          </p:nvCxnSpPr>
          <p:spPr>
            <a:xfrm>
              <a:off x="13794175" y="-4120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7" name="Google Shape;1637;p5"/>
            <p:cNvCxnSpPr/>
            <p:nvPr/>
          </p:nvCxnSpPr>
          <p:spPr>
            <a:xfrm>
              <a:off x="13794175" y="-40882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8" name="Google Shape;1638;p5"/>
            <p:cNvCxnSpPr/>
            <p:nvPr/>
          </p:nvCxnSpPr>
          <p:spPr>
            <a:xfrm>
              <a:off x="13794175" y="-40564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9" name="Google Shape;1639;p5"/>
            <p:cNvCxnSpPr/>
            <p:nvPr/>
          </p:nvCxnSpPr>
          <p:spPr>
            <a:xfrm>
              <a:off x="13794175" y="-40245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" name="Google Shape;1640;p5"/>
            <p:cNvCxnSpPr/>
            <p:nvPr/>
          </p:nvCxnSpPr>
          <p:spPr>
            <a:xfrm>
              <a:off x="13794175" y="-39926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1" name="Google Shape;1641;p5"/>
            <p:cNvCxnSpPr/>
            <p:nvPr/>
          </p:nvCxnSpPr>
          <p:spPr>
            <a:xfrm>
              <a:off x="13794175" y="-39608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2" name="Google Shape;1642;p5"/>
            <p:cNvCxnSpPr/>
            <p:nvPr/>
          </p:nvCxnSpPr>
          <p:spPr>
            <a:xfrm>
              <a:off x="13794175" y="-39289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3" name="Google Shape;1643;p5"/>
            <p:cNvCxnSpPr/>
            <p:nvPr/>
          </p:nvCxnSpPr>
          <p:spPr>
            <a:xfrm>
              <a:off x="13794175" y="-38970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4" name="Google Shape;1644;p5"/>
            <p:cNvCxnSpPr/>
            <p:nvPr/>
          </p:nvCxnSpPr>
          <p:spPr>
            <a:xfrm>
              <a:off x="13794175" y="-386519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5" name="Google Shape;1645;p5"/>
            <p:cNvCxnSpPr/>
            <p:nvPr/>
          </p:nvCxnSpPr>
          <p:spPr>
            <a:xfrm>
              <a:off x="13794175" y="-38333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6" name="Google Shape;1646;p5"/>
            <p:cNvCxnSpPr/>
            <p:nvPr/>
          </p:nvCxnSpPr>
          <p:spPr>
            <a:xfrm>
              <a:off x="13794175" y="-3801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7" name="Google Shape;1647;p5"/>
            <p:cNvCxnSpPr/>
            <p:nvPr/>
          </p:nvCxnSpPr>
          <p:spPr>
            <a:xfrm>
              <a:off x="13794175" y="-37695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8" name="Google Shape;1648;p5"/>
            <p:cNvCxnSpPr/>
            <p:nvPr/>
          </p:nvCxnSpPr>
          <p:spPr>
            <a:xfrm>
              <a:off x="13794175" y="-3737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9" name="Google Shape;1649;p5"/>
            <p:cNvCxnSpPr/>
            <p:nvPr/>
          </p:nvCxnSpPr>
          <p:spPr>
            <a:xfrm>
              <a:off x="13794175" y="-37058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0" name="Google Shape;1650;p5"/>
            <p:cNvCxnSpPr/>
            <p:nvPr/>
          </p:nvCxnSpPr>
          <p:spPr>
            <a:xfrm>
              <a:off x="13794175" y="-3673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1" name="Google Shape;1651;p5"/>
            <p:cNvCxnSpPr/>
            <p:nvPr/>
          </p:nvCxnSpPr>
          <p:spPr>
            <a:xfrm>
              <a:off x="13794175" y="-36420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2" name="Google Shape;1652;p5"/>
            <p:cNvCxnSpPr/>
            <p:nvPr/>
          </p:nvCxnSpPr>
          <p:spPr>
            <a:xfrm>
              <a:off x="13794175" y="-3610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653;p5"/>
            <p:cNvCxnSpPr/>
            <p:nvPr/>
          </p:nvCxnSpPr>
          <p:spPr>
            <a:xfrm>
              <a:off x="13794175" y="-35783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4" name="Google Shape;1654;p5"/>
            <p:cNvCxnSpPr/>
            <p:nvPr/>
          </p:nvCxnSpPr>
          <p:spPr>
            <a:xfrm>
              <a:off x="13794175" y="-35464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5" name="Google Shape;1655;p5"/>
            <p:cNvCxnSpPr/>
            <p:nvPr/>
          </p:nvCxnSpPr>
          <p:spPr>
            <a:xfrm>
              <a:off x="13794175" y="-3514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6" name="Google Shape;1656;p5"/>
            <p:cNvCxnSpPr/>
            <p:nvPr/>
          </p:nvCxnSpPr>
          <p:spPr>
            <a:xfrm>
              <a:off x="13794175" y="-34827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7" name="Google Shape;1657;p5"/>
            <p:cNvCxnSpPr/>
            <p:nvPr/>
          </p:nvCxnSpPr>
          <p:spPr>
            <a:xfrm>
              <a:off x="13794175" y="-3450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8" name="Google Shape;1658;p5"/>
            <p:cNvCxnSpPr/>
            <p:nvPr/>
          </p:nvCxnSpPr>
          <p:spPr>
            <a:xfrm>
              <a:off x="13794175" y="-34189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9" name="Google Shape;1659;p5"/>
            <p:cNvCxnSpPr/>
            <p:nvPr/>
          </p:nvCxnSpPr>
          <p:spPr>
            <a:xfrm>
              <a:off x="13794175" y="-3387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660;p5"/>
            <p:cNvCxnSpPr/>
            <p:nvPr/>
          </p:nvCxnSpPr>
          <p:spPr>
            <a:xfrm>
              <a:off x="13794175" y="-335523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1" name="Google Shape;1661;p5"/>
            <p:cNvCxnSpPr/>
            <p:nvPr/>
          </p:nvCxnSpPr>
          <p:spPr>
            <a:xfrm>
              <a:off x="13794175" y="-3323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2" name="Google Shape;1662;p5"/>
            <p:cNvCxnSpPr/>
            <p:nvPr/>
          </p:nvCxnSpPr>
          <p:spPr>
            <a:xfrm>
              <a:off x="13794175" y="-329148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3" name="Google Shape;1663;p5"/>
            <p:cNvCxnSpPr/>
            <p:nvPr/>
          </p:nvCxnSpPr>
          <p:spPr>
            <a:xfrm>
              <a:off x="13794175" y="-32596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4" name="Google Shape;1664;p5"/>
            <p:cNvCxnSpPr/>
            <p:nvPr/>
          </p:nvCxnSpPr>
          <p:spPr>
            <a:xfrm>
              <a:off x="13794175" y="-322774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5" name="Google Shape;1665;p5"/>
            <p:cNvCxnSpPr/>
            <p:nvPr/>
          </p:nvCxnSpPr>
          <p:spPr>
            <a:xfrm>
              <a:off x="13794175" y="-31958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5"/>
            <p:cNvCxnSpPr/>
            <p:nvPr/>
          </p:nvCxnSpPr>
          <p:spPr>
            <a:xfrm>
              <a:off x="13794175" y="-3163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5"/>
            <p:cNvCxnSpPr/>
            <p:nvPr/>
          </p:nvCxnSpPr>
          <p:spPr>
            <a:xfrm>
              <a:off x="13794175" y="-31321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8" name="Google Shape;1668;p5"/>
            <p:cNvCxnSpPr/>
            <p:nvPr/>
          </p:nvCxnSpPr>
          <p:spPr>
            <a:xfrm>
              <a:off x="13794175" y="-31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9" name="Google Shape;1669;p5"/>
            <p:cNvCxnSpPr/>
            <p:nvPr/>
          </p:nvCxnSpPr>
          <p:spPr>
            <a:xfrm>
              <a:off x="13794175" y="-306837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0" name="Google Shape;1670;p5"/>
            <p:cNvCxnSpPr/>
            <p:nvPr/>
          </p:nvCxnSpPr>
          <p:spPr>
            <a:xfrm>
              <a:off x="13794175" y="-3036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1" name="Google Shape;1671;p5"/>
            <p:cNvCxnSpPr/>
            <p:nvPr/>
          </p:nvCxnSpPr>
          <p:spPr>
            <a:xfrm>
              <a:off x="13794175" y="-300463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2" name="Google Shape;1672;p5"/>
            <p:cNvCxnSpPr/>
            <p:nvPr/>
          </p:nvCxnSpPr>
          <p:spPr>
            <a:xfrm>
              <a:off x="13794175" y="-2972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3" name="Google Shape;1673;p5"/>
            <p:cNvCxnSpPr/>
            <p:nvPr/>
          </p:nvCxnSpPr>
          <p:spPr>
            <a:xfrm>
              <a:off x="13794175" y="-29408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4" name="Google Shape;1674;p5"/>
            <p:cNvCxnSpPr/>
            <p:nvPr/>
          </p:nvCxnSpPr>
          <p:spPr>
            <a:xfrm>
              <a:off x="13794175" y="-29090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5" name="Google Shape;1675;p5"/>
            <p:cNvCxnSpPr/>
            <p:nvPr/>
          </p:nvCxnSpPr>
          <p:spPr>
            <a:xfrm>
              <a:off x="13794175" y="-2877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6" name="Google Shape;1676;p5"/>
            <p:cNvCxnSpPr/>
            <p:nvPr/>
          </p:nvCxnSpPr>
          <p:spPr>
            <a:xfrm>
              <a:off x="13794175" y="-28444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5"/>
            <p:cNvCxnSpPr/>
            <p:nvPr/>
          </p:nvCxnSpPr>
          <p:spPr>
            <a:xfrm>
              <a:off x="13794175" y="-28125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678;p5"/>
            <p:cNvCxnSpPr/>
            <p:nvPr/>
          </p:nvCxnSpPr>
          <p:spPr>
            <a:xfrm>
              <a:off x="13794175" y="-27806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9" name="Google Shape;1679;p5"/>
            <p:cNvCxnSpPr/>
            <p:nvPr/>
          </p:nvCxnSpPr>
          <p:spPr>
            <a:xfrm>
              <a:off x="13794175" y="-2748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0" name="Google Shape;1680;p5"/>
            <p:cNvCxnSpPr/>
            <p:nvPr/>
          </p:nvCxnSpPr>
          <p:spPr>
            <a:xfrm>
              <a:off x="13794175" y="-2716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681;p5"/>
            <p:cNvCxnSpPr/>
            <p:nvPr/>
          </p:nvCxnSpPr>
          <p:spPr>
            <a:xfrm>
              <a:off x="13794175" y="-2685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2" name="Google Shape;1682;p5"/>
            <p:cNvCxnSpPr/>
            <p:nvPr/>
          </p:nvCxnSpPr>
          <p:spPr>
            <a:xfrm>
              <a:off x="13794175" y="-265318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3" name="Google Shape;1683;p5"/>
            <p:cNvCxnSpPr/>
            <p:nvPr/>
          </p:nvCxnSpPr>
          <p:spPr>
            <a:xfrm>
              <a:off x="13794175" y="-2621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4" name="Google Shape;1684;p5"/>
            <p:cNvCxnSpPr/>
            <p:nvPr/>
          </p:nvCxnSpPr>
          <p:spPr>
            <a:xfrm>
              <a:off x="13794175" y="-258943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5"/>
            <p:cNvCxnSpPr/>
            <p:nvPr/>
          </p:nvCxnSpPr>
          <p:spPr>
            <a:xfrm>
              <a:off x="13794175" y="-2557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5"/>
            <p:cNvCxnSpPr/>
            <p:nvPr/>
          </p:nvCxnSpPr>
          <p:spPr>
            <a:xfrm>
              <a:off x="13794175" y="-2525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5"/>
            <p:cNvCxnSpPr/>
            <p:nvPr/>
          </p:nvCxnSpPr>
          <p:spPr>
            <a:xfrm>
              <a:off x="13794175" y="-2493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8" name="Google Shape;1688;p5"/>
            <p:cNvCxnSpPr/>
            <p:nvPr/>
          </p:nvCxnSpPr>
          <p:spPr>
            <a:xfrm>
              <a:off x="13794175" y="-2461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9" name="Google Shape;1689;p5"/>
            <p:cNvCxnSpPr/>
            <p:nvPr/>
          </p:nvCxnSpPr>
          <p:spPr>
            <a:xfrm>
              <a:off x="13794175" y="-2430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0" name="Google Shape;1690;p5"/>
            <p:cNvCxnSpPr/>
            <p:nvPr/>
          </p:nvCxnSpPr>
          <p:spPr>
            <a:xfrm>
              <a:off x="13794175" y="-2398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5"/>
            <p:cNvCxnSpPr/>
            <p:nvPr/>
          </p:nvCxnSpPr>
          <p:spPr>
            <a:xfrm>
              <a:off x="13794175" y="-23663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5"/>
            <p:cNvCxnSpPr/>
            <p:nvPr/>
          </p:nvCxnSpPr>
          <p:spPr>
            <a:xfrm>
              <a:off x="13794175" y="-2334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3" name="Google Shape;1693;p5"/>
            <p:cNvCxnSpPr/>
            <p:nvPr/>
          </p:nvCxnSpPr>
          <p:spPr>
            <a:xfrm>
              <a:off x="13794175" y="-23025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4" name="Google Shape;1694;p5"/>
            <p:cNvCxnSpPr/>
            <p:nvPr/>
          </p:nvCxnSpPr>
          <p:spPr>
            <a:xfrm>
              <a:off x="13794175" y="-2270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5" name="Google Shape;1695;p5"/>
            <p:cNvCxnSpPr/>
            <p:nvPr/>
          </p:nvCxnSpPr>
          <p:spPr>
            <a:xfrm>
              <a:off x="13794175" y="-22388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6" name="Google Shape;1696;p5"/>
            <p:cNvCxnSpPr/>
            <p:nvPr/>
          </p:nvCxnSpPr>
          <p:spPr>
            <a:xfrm>
              <a:off x="13794175" y="-2206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7" name="Google Shape;1697;p5"/>
            <p:cNvCxnSpPr/>
            <p:nvPr/>
          </p:nvCxnSpPr>
          <p:spPr>
            <a:xfrm>
              <a:off x="13794175" y="-21750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8" name="Google Shape;1698;p5"/>
            <p:cNvCxnSpPr/>
            <p:nvPr/>
          </p:nvCxnSpPr>
          <p:spPr>
            <a:xfrm>
              <a:off x="13794175" y="-21432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9" name="Google Shape;1699;p5"/>
            <p:cNvCxnSpPr/>
            <p:nvPr/>
          </p:nvCxnSpPr>
          <p:spPr>
            <a:xfrm>
              <a:off x="13794175" y="-21113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0" name="Google Shape;1700;p5"/>
            <p:cNvCxnSpPr/>
            <p:nvPr/>
          </p:nvCxnSpPr>
          <p:spPr>
            <a:xfrm>
              <a:off x="13794175" y="-20794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1" name="Google Shape;1701;p5"/>
            <p:cNvCxnSpPr/>
            <p:nvPr/>
          </p:nvCxnSpPr>
          <p:spPr>
            <a:xfrm>
              <a:off x="13794175" y="-20476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2" name="Google Shape;1702;p5"/>
            <p:cNvCxnSpPr/>
            <p:nvPr/>
          </p:nvCxnSpPr>
          <p:spPr>
            <a:xfrm>
              <a:off x="13794175" y="-20157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3" name="Google Shape;1703;p5"/>
            <p:cNvCxnSpPr/>
            <p:nvPr/>
          </p:nvCxnSpPr>
          <p:spPr>
            <a:xfrm>
              <a:off x="13794175" y="-19838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4" name="Google Shape;1704;p5"/>
            <p:cNvCxnSpPr/>
            <p:nvPr/>
          </p:nvCxnSpPr>
          <p:spPr>
            <a:xfrm>
              <a:off x="13794175" y="-19519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5" name="Google Shape;1705;p5"/>
            <p:cNvCxnSpPr/>
            <p:nvPr/>
          </p:nvCxnSpPr>
          <p:spPr>
            <a:xfrm>
              <a:off x="13794175" y="-19201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6" name="Google Shape;1706;p5"/>
            <p:cNvCxnSpPr/>
            <p:nvPr/>
          </p:nvCxnSpPr>
          <p:spPr>
            <a:xfrm>
              <a:off x="13794175" y="-18882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7" name="Google Shape;1707;p5"/>
            <p:cNvCxnSpPr/>
            <p:nvPr/>
          </p:nvCxnSpPr>
          <p:spPr>
            <a:xfrm>
              <a:off x="13794175" y="-18563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8" name="Google Shape;1708;p5"/>
            <p:cNvCxnSpPr/>
            <p:nvPr/>
          </p:nvCxnSpPr>
          <p:spPr>
            <a:xfrm>
              <a:off x="13794175" y="-18244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9" name="Google Shape;1709;p5"/>
            <p:cNvCxnSpPr/>
            <p:nvPr/>
          </p:nvCxnSpPr>
          <p:spPr>
            <a:xfrm>
              <a:off x="13794175" y="-17926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0" name="Google Shape;1710;p5"/>
            <p:cNvCxnSpPr/>
            <p:nvPr/>
          </p:nvCxnSpPr>
          <p:spPr>
            <a:xfrm>
              <a:off x="13794175" y="-17607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1" name="Google Shape;1711;p5"/>
            <p:cNvCxnSpPr/>
            <p:nvPr/>
          </p:nvCxnSpPr>
          <p:spPr>
            <a:xfrm>
              <a:off x="13794175" y="-17288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2" name="Google Shape;1712;p5"/>
            <p:cNvCxnSpPr/>
            <p:nvPr/>
          </p:nvCxnSpPr>
          <p:spPr>
            <a:xfrm>
              <a:off x="13794175" y="-16970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3" name="Google Shape;1713;p5"/>
            <p:cNvCxnSpPr/>
            <p:nvPr/>
          </p:nvCxnSpPr>
          <p:spPr>
            <a:xfrm>
              <a:off x="13794175" y="-16651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4" name="Google Shape;1714;p5"/>
            <p:cNvCxnSpPr/>
            <p:nvPr/>
          </p:nvCxnSpPr>
          <p:spPr>
            <a:xfrm>
              <a:off x="13794175" y="-16332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5" name="Google Shape;1715;p5"/>
            <p:cNvCxnSpPr/>
            <p:nvPr/>
          </p:nvCxnSpPr>
          <p:spPr>
            <a:xfrm>
              <a:off x="13794175" y="-16013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6" name="Google Shape;1716;p5"/>
            <p:cNvCxnSpPr/>
            <p:nvPr/>
          </p:nvCxnSpPr>
          <p:spPr>
            <a:xfrm>
              <a:off x="13794175" y="-1569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5"/>
            <p:cNvCxnSpPr/>
            <p:nvPr/>
          </p:nvCxnSpPr>
          <p:spPr>
            <a:xfrm>
              <a:off x="13794175" y="-15376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8" name="Google Shape;1718;p5"/>
            <p:cNvCxnSpPr/>
            <p:nvPr/>
          </p:nvCxnSpPr>
          <p:spPr>
            <a:xfrm>
              <a:off x="13794175" y="-1505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9" name="Google Shape;1719;p5"/>
            <p:cNvCxnSpPr/>
            <p:nvPr/>
          </p:nvCxnSpPr>
          <p:spPr>
            <a:xfrm>
              <a:off x="13794175" y="-1473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0" name="Google Shape;1720;p5"/>
            <p:cNvCxnSpPr/>
            <p:nvPr/>
          </p:nvCxnSpPr>
          <p:spPr>
            <a:xfrm>
              <a:off x="13794175" y="-1442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1" name="Google Shape;1721;p5"/>
            <p:cNvCxnSpPr/>
            <p:nvPr/>
          </p:nvCxnSpPr>
          <p:spPr>
            <a:xfrm>
              <a:off x="13794175" y="-1410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2" name="Google Shape;1722;p5"/>
            <p:cNvCxnSpPr/>
            <p:nvPr/>
          </p:nvCxnSpPr>
          <p:spPr>
            <a:xfrm>
              <a:off x="13794175" y="-13782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3" name="Google Shape;1723;p5"/>
            <p:cNvCxnSpPr/>
            <p:nvPr/>
          </p:nvCxnSpPr>
          <p:spPr>
            <a:xfrm>
              <a:off x="13794175" y="-1346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4" name="Google Shape;1724;p5"/>
            <p:cNvCxnSpPr/>
            <p:nvPr/>
          </p:nvCxnSpPr>
          <p:spPr>
            <a:xfrm>
              <a:off x="13794175" y="-131453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5" name="Google Shape;1725;p5"/>
            <p:cNvCxnSpPr/>
            <p:nvPr/>
          </p:nvCxnSpPr>
          <p:spPr>
            <a:xfrm>
              <a:off x="13794175" y="-1282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6" name="Google Shape;1726;p5"/>
            <p:cNvCxnSpPr/>
            <p:nvPr/>
          </p:nvCxnSpPr>
          <p:spPr>
            <a:xfrm>
              <a:off x="13794175" y="-125078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7" name="Google Shape;1727;p5"/>
            <p:cNvCxnSpPr/>
            <p:nvPr/>
          </p:nvCxnSpPr>
          <p:spPr>
            <a:xfrm>
              <a:off x="13794175" y="-1218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8" name="Google Shape;1728;p5"/>
            <p:cNvCxnSpPr/>
            <p:nvPr/>
          </p:nvCxnSpPr>
          <p:spPr>
            <a:xfrm>
              <a:off x="13794175" y="-1187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9" name="Google Shape;1729;p5"/>
            <p:cNvCxnSpPr/>
            <p:nvPr/>
          </p:nvCxnSpPr>
          <p:spPr>
            <a:xfrm>
              <a:off x="13794175" y="-1155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0" name="Google Shape;1730;p5"/>
            <p:cNvCxnSpPr/>
            <p:nvPr/>
          </p:nvCxnSpPr>
          <p:spPr>
            <a:xfrm>
              <a:off x="13794175" y="-1122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1" name="Google Shape;1731;p5"/>
            <p:cNvCxnSpPr/>
            <p:nvPr/>
          </p:nvCxnSpPr>
          <p:spPr>
            <a:xfrm>
              <a:off x="13794175" y="-109057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2" name="Google Shape;1732;p5"/>
            <p:cNvCxnSpPr/>
            <p:nvPr/>
          </p:nvCxnSpPr>
          <p:spPr>
            <a:xfrm>
              <a:off x="13794175" y="-1058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3" name="Google Shape;1733;p5"/>
            <p:cNvCxnSpPr/>
            <p:nvPr/>
          </p:nvCxnSpPr>
          <p:spPr>
            <a:xfrm>
              <a:off x="13794175" y="-10268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4" name="Google Shape;1734;p5"/>
            <p:cNvCxnSpPr/>
            <p:nvPr/>
          </p:nvCxnSpPr>
          <p:spPr>
            <a:xfrm>
              <a:off x="13794175" y="-994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5" name="Google Shape;1735;p5"/>
            <p:cNvCxnSpPr/>
            <p:nvPr/>
          </p:nvCxnSpPr>
          <p:spPr>
            <a:xfrm>
              <a:off x="13794175" y="-9630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6" name="Google Shape;1736;p5"/>
            <p:cNvCxnSpPr/>
            <p:nvPr/>
          </p:nvCxnSpPr>
          <p:spPr>
            <a:xfrm>
              <a:off x="13794175" y="-931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7" name="Google Shape;1737;p5"/>
            <p:cNvCxnSpPr/>
            <p:nvPr/>
          </p:nvCxnSpPr>
          <p:spPr>
            <a:xfrm>
              <a:off x="13794175" y="-8993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8" name="Google Shape;1738;p5"/>
            <p:cNvCxnSpPr/>
            <p:nvPr/>
          </p:nvCxnSpPr>
          <p:spPr>
            <a:xfrm>
              <a:off x="13794175" y="-86746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9" name="Google Shape;1739;p5"/>
            <p:cNvCxnSpPr/>
            <p:nvPr/>
          </p:nvCxnSpPr>
          <p:spPr>
            <a:xfrm>
              <a:off x="13794175" y="-835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0" name="Google Shape;1740;p5"/>
            <p:cNvCxnSpPr/>
            <p:nvPr/>
          </p:nvCxnSpPr>
          <p:spPr>
            <a:xfrm>
              <a:off x="13794175" y="-80372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1" name="Google Shape;1741;p5"/>
            <p:cNvCxnSpPr/>
            <p:nvPr/>
          </p:nvCxnSpPr>
          <p:spPr>
            <a:xfrm>
              <a:off x="13794175" y="-771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2" name="Google Shape;1742;p5"/>
            <p:cNvCxnSpPr/>
            <p:nvPr/>
          </p:nvCxnSpPr>
          <p:spPr>
            <a:xfrm>
              <a:off x="13794175" y="-7399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3" name="Google Shape;1743;p5"/>
            <p:cNvCxnSpPr/>
            <p:nvPr/>
          </p:nvCxnSpPr>
          <p:spPr>
            <a:xfrm>
              <a:off x="13794175" y="-708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4" name="Google Shape;1744;p5"/>
            <p:cNvCxnSpPr/>
            <p:nvPr/>
          </p:nvCxnSpPr>
          <p:spPr>
            <a:xfrm>
              <a:off x="13794175" y="-6762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5" name="Google Shape;1745;p5"/>
            <p:cNvCxnSpPr/>
            <p:nvPr/>
          </p:nvCxnSpPr>
          <p:spPr>
            <a:xfrm>
              <a:off x="13794175" y="-644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6" name="Google Shape;1746;p5"/>
            <p:cNvCxnSpPr/>
            <p:nvPr/>
          </p:nvCxnSpPr>
          <p:spPr>
            <a:xfrm>
              <a:off x="13794175" y="-6124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747;p5"/>
            <p:cNvCxnSpPr/>
            <p:nvPr/>
          </p:nvCxnSpPr>
          <p:spPr>
            <a:xfrm>
              <a:off x="13794175" y="-580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8" name="Google Shape;1748;p5"/>
            <p:cNvCxnSpPr/>
            <p:nvPr/>
          </p:nvCxnSpPr>
          <p:spPr>
            <a:xfrm>
              <a:off x="13794175" y="-5487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9" name="Google Shape;1749;p5"/>
            <p:cNvCxnSpPr/>
            <p:nvPr/>
          </p:nvCxnSpPr>
          <p:spPr>
            <a:xfrm>
              <a:off x="13794175" y="-51686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5"/>
            <p:cNvCxnSpPr/>
            <p:nvPr/>
          </p:nvCxnSpPr>
          <p:spPr>
            <a:xfrm>
              <a:off x="13794175" y="-484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5"/>
            <p:cNvCxnSpPr/>
            <p:nvPr/>
          </p:nvCxnSpPr>
          <p:spPr>
            <a:xfrm>
              <a:off x="13794175" y="-45312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2" name="Google Shape;1752;p5"/>
            <p:cNvCxnSpPr/>
            <p:nvPr/>
          </p:nvCxnSpPr>
          <p:spPr>
            <a:xfrm>
              <a:off x="13794175" y="-421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3" name="Google Shape;1753;p5"/>
            <p:cNvCxnSpPr/>
            <p:nvPr/>
          </p:nvCxnSpPr>
          <p:spPr>
            <a:xfrm>
              <a:off x="13794175" y="-3893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4" name="Google Shape;1754;p5"/>
            <p:cNvCxnSpPr/>
            <p:nvPr/>
          </p:nvCxnSpPr>
          <p:spPr>
            <a:xfrm>
              <a:off x="13794175" y="-357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5" name="Google Shape;1755;p5"/>
            <p:cNvCxnSpPr/>
            <p:nvPr/>
          </p:nvCxnSpPr>
          <p:spPr>
            <a:xfrm>
              <a:off x="13794175" y="-3256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6" name="Google Shape;1756;p5"/>
            <p:cNvCxnSpPr/>
            <p:nvPr/>
          </p:nvCxnSpPr>
          <p:spPr>
            <a:xfrm>
              <a:off x="13794175" y="-293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5"/>
            <p:cNvCxnSpPr/>
            <p:nvPr/>
          </p:nvCxnSpPr>
          <p:spPr>
            <a:xfrm>
              <a:off x="13794175" y="-2618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5"/>
            <p:cNvCxnSpPr/>
            <p:nvPr/>
          </p:nvCxnSpPr>
          <p:spPr>
            <a:xfrm>
              <a:off x="13794175" y="-23001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5"/>
            <p:cNvCxnSpPr/>
            <p:nvPr/>
          </p:nvCxnSpPr>
          <p:spPr>
            <a:xfrm>
              <a:off x="13794175" y="-198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0" name="Google Shape;1760;p5"/>
            <p:cNvCxnSpPr/>
            <p:nvPr/>
          </p:nvCxnSpPr>
          <p:spPr>
            <a:xfrm>
              <a:off x="13794175" y="-16626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1" name="Google Shape;1761;p5"/>
            <p:cNvCxnSpPr/>
            <p:nvPr/>
          </p:nvCxnSpPr>
          <p:spPr>
            <a:xfrm>
              <a:off x="13794175" y="-1343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2" name="Google Shape;1762;p5"/>
            <p:cNvCxnSpPr/>
            <p:nvPr/>
          </p:nvCxnSpPr>
          <p:spPr>
            <a:xfrm>
              <a:off x="13794175" y="-10252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3" name="Google Shape;1763;p5"/>
            <p:cNvCxnSpPr/>
            <p:nvPr/>
          </p:nvCxnSpPr>
          <p:spPr>
            <a:xfrm>
              <a:off x="13794175" y="-706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4" name="Google Shape;1764;p5"/>
            <p:cNvCxnSpPr/>
            <p:nvPr/>
          </p:nvCxnSpPr>
          <p:spPr>
            <a:xfrm>
              <a:off x="13794175" y="-387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5"/>
            <p:cNvCxnSpPr/>
            <p:nvPr/>
          </p:nvCxnSpPr>
          <p:spPr>
            <a:xfrm>
              <a:off x="13794175" y="-69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5"/>
            <p:cNvCxnSpPr/>
            <p:nvPr/>
          </p:nvCxnSpPr>
          <p:spPr>
            <a:xfrm>
              <a:off x="13794175" y="24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5"/>
            <p:cNvCxnSpPr/>
            <p:nvPr/>
          </p:nvCxnSpPr>
          <p:spPr>
            <a:xfrm>
              <a:off x="13794175" y="568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8" name="Google Shape;1768;p5"/>
            <p:cNvCxnSpPr/>
            <p:nvPr/>
          </p:nvCxnSpPr>
          <p:spPr>
            <a:xfrm>
              <a:off x="13794175" y="88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9" name="Google Shape;1769;p5"/>
            <p:cNvCxnSpPr/>
            <p:nvPr/>
          </p:nvCxnSpPr>
          <p:spPr>
            <a:xfrm>
              <a:off x="13794175" y="1205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0" name="Google Shape;1770;p5"/>
            <p:cNvCxnSpPr/>
            <p:nvPr/>
          </p:nvCxnSpPr>
          <p:spPr>
            <a:xfrm>
              <a:off x="13794175" y="152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1" name="Google Shape;1771;p5"/>
            <p:cNvCxnSpPr/>
            <p:nvPr/>
          </p:nvCxnSpPr>
          <p:spPr>
            <a:xfrm>
              <a:off x="13794175" y="1843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2" name="Google Shape;1772;p5"/>
            <p:cNvCxnSpPr/>
            <p:nvPr/>
          </p:nvCxnSpPr>
          <p:spPr>
            <a:xfrm>
              <a:off x="13794175" y="216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3" name="Google Shape;1773;p5"/>
            <p:cNvCxnSpPr/>
            <p:nvPr/>
          </p:nvCxnSpPr>
          <p:spPr>
            <a:xfrm>
              <a:off x="13794175" y="248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5"/>
            <p:cNvCxnSpPr/>
            <p:nvPr/>
          </p:nvCxnSpPr>
          <p:spPr>
            <a:xfrm>
              <a:off x="13794175" y="279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5" name="Google Shape;1775;p5"/>
            <p:cNvCxnSpPr/>
            <p:nvPr/>
          </p:nvCxnSpPr>
          <p:spPr>
            <a:xfrm>
              <a:off x="13794175" y="311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6" name="Google Shape;1776;p5"/>
            <p:cNvCxnSpPr/>
            <p:nvPr/>
          </p:nvCxnSpPr>
          <p:spPr>
            <a:xfrm>
              <a:off x="13794175" y="343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5"/>
            <p:cNvCxnSpPr/>
            <p:nvPr/>
          </p:nvCxnSpPr>
          <p:spPr>
            <a:xfrm>
              <a:off x="13794175" y="375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5"/>
            <p:cNvCxnSpPr/>
            <p:nvPr/>
          </p:nvCxnSpPr>
          <p:spPr>
            <a:xfrm>
              <a:off x="13794175" y="4074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5"/>
            <p:cNvCxnSpPr/>
            <p:nvPr/>
          </p:nvCxnSpPr>
          <p:spPr>
            <a:xfrm>
              <a:off x="13794175" y="439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0" name="Google Shape;1780;p5"/>
            <p:cNvCxnSpPr/>
            <p:nvPr/>
          </p:nvCxnSpPr>
          <p:spPr>
            <a:xfrm>
              <a:off x="13794175" y="4711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1" name="Google Shape;1781;p5"/>
            <p:cNvCxnSpPr/>
            <p:nvPr/>
          </p:nvCxnSpPr>
          <p:spPr>
            <a:xfrm>
              <a:off x="13794175" y="503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2" name="Google Shape;1782;p5"/>
            <p:cNvCxnSpPr/>
            <p:nvPr/>
          </p:nvCxnSpPr>
          <p:spPr>
            <a:xfrm>
              <a:off x="13794175" y="534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3" name="Google Shape;1783;p5"/>
            <p:cNvCxnSpPr/>
            <p:nvPr/>
          </p:nvCxnSpPr>
          <p:spPr>
            <a:xfrm>
              <a:off x="13794175" y="566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84" name="Google Shape;1784;p5"/>
          <p:cNvSpPr txBox="1">
            <a:spLocks noGrp="1"/>
          </p:cNvSpPr>
          <p:nvPr>
            <p:ph type="subTitle" idx="1"/>
          </p:nvPr>
        </p:nvSpPr>
        <p:spPr>
          <a:xfrm>
            <a:off x="1115121" y="2955650"/>
            <a:ext cx="24846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5"/>
          <p:cNvSpPr txBox="1">
            <a:spLocks noGrp="1"/>
          </p:cNvSpPr>
          <p:nvPr>
            <p:ph type="title"/>
          </p:nvPr>
        </p:nvSpPr>
        <p:spPr>
          <a:xfrm>
            <a:off x="714300" y="5068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5"/>
          <p:cNvSpPr txBox="1">
            <a:spLocks noGrp="1"/>
          </p:cNvSpPr>
          <p:nvPr>
            <p:ph type="title" idx="2"/>
          </p:nvPr>
        </p:nvSpPr>
        <p:spPr>
          <a:xfrm>
            <a:off x="1115121" y="2583025"/>
            <a:ext cx="24846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7" name="Google Shape;1787;p5"/>
          <p:cNvSpPr txBox="1">
            <a:spLocks noGrp="1"/>
          </p:cNvSpPr>
          <p:nvPr>
            <p:ph type="subTitle" idx="3"/>
          </p:nvPr>
        </p:nvSpPr>
        <p:spPr>
          <a:xfrm flipH="1">
            <a:off x="5544279" y="2955638"/>
            <a:ext cx="24846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5"/>
          <p:cNvSpPr txBox="1">
            <a:spLocks noGrp="1"/>
          </p:cNvSpPr>
          <p:nvPr>
            <p:ph type="title" idx="4"/>
          </p:nvPr>
        </p:nvSpPr>
        <p:spPr>
          <a:xfrm flipH="1">
            <a:off x="5544279" y="2583013"/>
            <a:ext cx="24846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9" name="Google Shape;1789;p5"/>
          <p:cNvSpPr/>
          <p:nvPr/>
        </p:nvSpPr>
        <p:spPr>
          <a:xfrm>
            <a:off x="381750" y="4126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0" name="Google Shape;1790;p5"/>
          <p:cNvSpPr/>
          <p:nvPr/>
        </p:nvSpPr>
        <p:spPr>
          <a:xfrm>
            <a:off x="8757350" y="39823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1" name="Google Shape;1791;p5"/>
          <p:cNvSpPr/>
          <p:nvPr/>
        </p:nvSpPr>
        <p:spPr>
          <a:xfrm>
            <a:off x="381750" y="14684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792" name="Google Shape;1792;p5"/>
          <p:cNvCxnSpPr>
            <a:endCxn id="1793" idx="1"/>
          </p:cNvCxnSpPr>
          <p:nvPr/>
        </p:nvCxnSpPr>
        <p:spPr>
          <a:xfrm>
            <a:off x="100" y="251250"/>
            <a:ext cx="801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3" name="Google Shape;1793;p5"/>
          <p:cNvSpPr txBox="1"/>
          <p:nvPr/>
        </p:nvSpPr>
        <p:spPr>
          <a:xfrm>
            <a:off x="8013400" y="105300"/>
            <a:ext cx="86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Workshop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1794" name="Google Shape;1794;p5"/>
          <p:cNvCxnSpPr>
            <a:endCxn id="1795" idx="1"/>
          </p:cNvCxnSpPr>
          <p:nvPr/>
        </p:nvCxnSpPr>
        <p:spPr>
          <a:xfrm rot="10800000">
            <a:off x="1207150" y="4895300"/>
            <a:ext cx="79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5" name="Google Shape;1795;p5"/>
          <p:cNvSpPr txBox="1"/>
          <p:nvPr/>
        </p:nvSpPr>
        <p:spPr>
          <a:xfrm flipH="1">
            <a:off x="292150" y="4749350"/>
            <a:ext cx="915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Leadership</a:t>
            </a:r>
            <a:endParaRPr sz="1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p7"/>
          <p:cNvGrpSpPr/>
          <p:nvPr/>
        </p:nvGrpSpPr>
        <p:grpSpPr>
          <a:xfrm>
            <a:off x="-75" y="4475"/>
            <a:ext cx="9144000" cy="5143405"/>
            <a:chOff x="9222175" y="4475"/>
            <a:chExt cx="9144000" cy="5143405"/>
          </a:xfrm>
        </p:grpSpPr>
        <p:cxnSp>
          <p:nvCxnSpPr>
            <p:cNvPr id="2243" name="Google Shape;2243;p7"/>
            <p:cNvCxnSpPr/>
            <p:nvPr/>
          </p:nvCxnSpPr>
          <p:spPr>
            <a:xfrm>
              <a:off x="92455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4" name="Google Shape;2244;p7"/>
            <p:cNvCxnSpPr/>
            <p:nvPr/>
          </p:nvCxnSpPr>
          <p:spPr>
            <a:xfrm>
              <a:off x="92791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5" name="Google Shape;2245;p7"/>
            <p:cNvCxnSpPr/>
            <p:nvPr/>
          </p:nvCxnSpPr>
          <p:spPr>
            <a:xfrm>
              <a:off x="93128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6" name="Google Shape;2246;p7"/>
            <p:cNvCxnSpPr/>
            <p:nvPr/>
          </p:nvCxnSpPr>
          <p:spPr>
            <a:xfrm>
              <a:off x="93464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7" name="Google Shape;2247;p7"/>
            <p:cNvCxnSpPr/>
            <p:nvPr/>
          </p:nvCxnSpPr>
          <p:spPr>
            <a:xfrm>
              <a:off x="93800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8" name="Google Shape;2248;p7"/>
            <p:cNvCxnSpPr/>
            <p:nvPr/>
          </p:nvCxnSpPr>
          <p:spPr>
            <a:xfrm>
              <a:off x="94136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9" name="Google Shape;2249;p7"/>
            <p:cNvCxnSpPr/>
            <p:nvPr/>
          </p:nvCxnSpPr>
          <p:spPr>
            <a:xfrm>
              <a:off x="94473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0" name="Google Shape;2250;p7"/>
            <p:cNvCxnSpPr/>
            <p:nvPr/>
          </p:nvCxnSpPr>
          <p:spPr>
            <a:xfrm>
              <a:off x="94809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1" name="Google Shape;2251;p7"/>
            <p:cNvCxnSpPr/>
            <p:nvPr/>
          </p:nvCxnSpPr>
          <p:spPr>
            <a:xfrm>
              <a:off x="95145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2" name="Google Shape;2252;p7"/>
            <p:cNvCxnSpPr/>
            <p:nvPr/>
          </p:nvCxnSpPr>
          <p:spPr>
            <a:xfrm>
              <a:off x="95481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3" name="Google Shape;2253;p7"/>
            <p:cNvCxnSpPr/>
            <p:nvPr/>
          </p:nvCxnSpPr>
          <p:spPr>
            <a:xfrm>
              <a:off x="95817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4" name="Google Shape;2254;p7"/>
            <p:cNvCxnSpPr/>
            <p:nvPr/>
          </p:nvCxnSpPr>
          <p:spPr>
            <a:xfrm>
              <a:off x="96154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5" name="Google Shape;2255;p7"/>
            <p:cNvCxnSpPr/>
            <p:nvPr/>
          </p:nvCxnSpPr>
          <p:spPr>
            <a:xfrm>
              <a:off x="96490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6" name="Google Shape;2256;p7"/>
            <p:cNvCxnSpPr/>
            <p:nvPr/>
          </p:nvCxnSpPr>
          <p:spPr>
            <a:xfrm>
              <a:off x="96826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7" name="Google Shape;2257;p7"/>
            <p:cNvCxnSpPr/>
            <p:nvPr/>
          </p:nvCxnSpPr>
          <p:spPr>
            <a:xfrm>
              <a:off x="97162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8" name="Google Shape;2258;p7"/>
            <p:cNvCxnSpPr/>
            <p:nvPr/>
          </p:nvCxnSpPr>
          <p:spPr>
            <a:xfrm>
              <a:off x="97498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9" name="Google Shape;2259;p7"/>
            <p:cNvCxnSpPr/>
            <p:nvPr/>
          </p:nvCxnSpPr>
          <p:spPr>
            <a:xfrm>
              <a:off x="97835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0" name="Google Shape;2260;p7"/>
            <p:cNvCxnSpPr/>
            <p:nvPr/>
          </p:nvCxnSpPr>
          <p:spPr>
            <a:xfrm>
              <a:off x="98171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1" name="Google Shape;2261;p7"/>
            <p:cNvCxnSpPr/>
            <p:nvPr/>
          </p:nvCxnSpPr>
          <p:spPr>
            <a:xfrm>
              <a:off x="98507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2" name="Google Shape;2262;p7"/>
            <p:cNvCxnSpPr/>
            <p:nvPr/>
          </p:nvCxnSpPr>
          <p:spPr>
            <a:xfrm>
              <a:off x="98843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3" name="Google Shape;2263;p7"/>
            <p:cNvCxnSpPr/>
            <p:nvPr/>
          </p:nvCxnSpPr>
          <p:spPr>
            <a:xfrm>
              <a:off x="99179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4" name="Google Shape;2264;p7"/>
            <p:cNvCxnSpPr/>
            <p:nvPr/>
          </p:nvCxnSpPr>
          <p:spPr>
            <a:xfrm>
              <a:off x="99516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5" name="Google Shape;2265;p7"/>
            <p:cNvCxnSpPr/>
            <p:nvPr/>
          </p:nvCxnSpPr>
          <p:spPr>
            <a:xfrm>
              <a:off x="99852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6" name="Google Shape;2266;p7"/>
            <p:cNvCxnSpPr/>
            <p:nvPr/>
          </p:nvCxnSpPr>
          <p:spPr>
            <a:xfrm>
              <a:off x="100188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7" name="Google Shape;2267;p7"/>
            <p:cNvCxnSpPr/>
            <p:nvPr/>
          </p:nvCxnSpPr>
          <p:spPr>
            <a:xfrm>
              <a:off x="100524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8" name="Google Shape;2268;p7"/>
            <p:cNvCxnSpPr/>
            <p:nvPr/>
          </p:nvCxnSpPr>
          <p:spPr>
            <a:xfrm>
              <a:off x="100861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9" name="Google Shape;2269;p7"/>
            <p:cNvCxnSpPr/>
            <p:nvPr/>
          </p:nvCxnSpPr>
          <p:spPr>
            <a:xfrm>
              <a:off x="101197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0" name="Google Shape;2270;p7"/>
            <p:cNvCxnSpPr/>
            <p:nvPr/>
          </p:nvCxnSpPr>
          <p:spPr>
            <a:xfrm>
              <a:off x="101533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1" name="Google Shape;2271;p7"/>
            <p:cNvCxnSpPr/>
            <p:nvPr/>
          </p:nvCxnSpPr>
          <p:spPr>
            <a:xfrm>
              <a:off x="101869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2" name="Google Shape;2272;p7"/>
            <p:cNvCxnSpPr/>
            <p:nvPr/>
          </p:nvCxnSpPr>
          <p:spPr>
            <a:xfrm>
              <a:off x="102205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3" name="Google Shape;2273;p7"/>
            <p:cNvCxnSpPr/>
            <p:nvPr/>
          </p:nvCxnSpPr>
          <p:spPr>
            <a:xfrm>
              <a:off x="102542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4" name="Google Shape;2274;p7"/>
            <p:cNvCxnSpPr/>
            <p:nvPr/>
          </p:nvCxnSpPr>
          <p:spPr>
            <a:xfrm>
              <a:off x="102878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5" name="Google Shape;2275;p7"/>
            <p:cNvCxnSpPr/>
            <p:nvPr/>
          </p:nvCxnSpPr>
          <p:spPr>
            <a:xfrm>
              <a:off x="103214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6" name="Google Shape;2276;p7"/>
            <p:cNvCxnSpPr/>
            <p:nvPr/>
          </p:nvCxnSpPr>
          <p:spPr>
            <a:xfrm>
              <a:off x="103550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7" name="Google Shape;2277;p7"/>
            <p:cNvCxnSpPr/>
            <p:nvPr/>
          </p:nvCxnSpPr>
          <p:spPr>
            <a:xfrm>
              <a:off x="103886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8" name="Google Shape;2278;p7"/>
            <p:cNvCxnSpPr/>
            <p:nvPr/>
          </p:nvCxnSpPr>
          <p:spPr>
            <a:xfrm>
              <a:off x="104223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9" name="Google Shape;2279;p7"/>
            <p:cNvCxnSpPr/>
            <p:nvPr/>
          </p:nvCxnSpPr>
          <p:spPr>
            <a:xfrm>
              <a:off x="104559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0" name="Google Shape;2280;p7"/>
            <p:cNvCxnSpPr/>
            <p:nvPr/>
          </p:nvCxnSpPr>
          <p:spPr>
            <a:xfrm>
              <a:off x="104895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Google Shape;2281;p7"/>
            <p:cNvCxnSpPr/>
            <p:nvPr/>
          </p:nvCxnSpPr>
          <p:spPr>
            <a:xfrm>
              <a:off x="105231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2" name="Google Shape;2282;p7"/>
            <p:cNvCxnSpPr/>
            <p:nvPr/>
          </p:nvCxnSpPr>
          <p:spPr>
            <a:xfrm>
              <a:off x="105567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3" name="Google Shape;2283;p7"/>
            <p:cNvCxnSpPr/>
            <p:nvPr/>
          </p:nvCxnSpPr>
          <p:spPr>
            <a:xfrm>
              <a:off x="105904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4" name="Google Shape;2284;p7"/>
            <p:cNvCxnSpPr/>
            <p:nvPr/>
          </p:nvCxnSpPr>
          <p:spPr>
            <a:xfrm>
              <a:off x="106240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5" name="Google Shape;2285;p7"/>
            <p:cNvCxnSpPr/>
            <p:nvPr/>
          </p:nvCxnSpPr>
          <p:spPr>
            <a:xfrm>
              <a:off x="106576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6" name="Google Shape;2286;p7"/>
            <p:cNvCxnSpPr/>
            <p:nvPr/>
          </p:nvCxnSpPr>
          <p:spPr>
            <a:xfrm>
              <a:off x="106912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7" name="Google Shape;2287;p7"/>
            <p:cNvCxnSpPr/>
            <p:nvPr/>
          </p:nvCxnSpPr>
          <p:spPr>
            <a:xfrm>
              <a:off x="107249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8" name="Google Shape;2288;p7"/>
            <p:cNvCxnSpPr/>
            <p:nvPr/>
          </p:nvCxnSpPr>
          <p:spPr>
            <a:xfrm>
              <a:off x="107585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9" name="Google Shape;2289;p7"/>
            <p:cNvCxnSpPr/>
            <p:nvPr/>
          </p:nvCxnSpPr>
          <p:spPr>
            <a:xfrm>
              <a:off x="107921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0" name="Google Shape;2290;p7"/>
            <p:cNvCxnSpPr/>
            <p:nvPr/>
          </p:nvCxnSpPr>
          <p:spPr>
            <a:xfrm>
              <a:off x="108257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1" name="Google Shape;2291;p7"/>
            <p:cNvCxnSpPr/>
            <p:nvPr/>
          </p:nvCxnSpPr>
          <p:spPr>
            <a:xfrm>
              <a:off x="108593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7"/>
            <p:cNvCxnSpPr/>
            <p:nvPr/>
          </p:nvCxnSpPr>
          <p:spPr>
            <a:xfrm>
              <a:off x="108930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3" name="Google Shape;2293;p7"/>
            <p:cNvCxnSpPr/>
            <p:nvPr/>
          </p:nvCxnSpPr>
          <p:spPr>
            <a:xfrm>
              <a:off x="109266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4" name="Google Shape;2294;p7"/>
            <p:cNvCxnSpPr/>
            <p:nvPr/>
          </p:nvCxnSpPr>
          <p:spPr>
            <a:xfrm>
              <a:off x="109602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5" name="Google Shape;2295;p7"/>
            <p:cNvCxnSpPr/>
            <p:nvPr/>
          </p:nvCxnSpPr>
          <p:spPr>
            <a:xfrm>
              <a:off x="109938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6" name="Google Shape;2296;p7"/>
            <p:cNvCxnSpPr/>
            <p:nvPr/>
          </p:nvCxnSpPr>
          <p:spPr>
            <a:xfrm>
              <a:off x="110274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7" name="Google Shape;2297;p7"/>
            <p:cNvCxnSpPr/>
            <p:nvPr/>
          </p:nvCxnSpPr>
          <p:spPr>
            <a:xfrm>
              <a:off x="110611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8" name="Google Shape;2298;p7"/>
            <p:cNvCxnSpPr/>
            <p:nvPr/>
          </p:nvCxnSpPr>
          <p:spPr>
            <a:xfrm>
              <a:off x="110947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9" name="Google Shape;2299;p7"/>
            <p:cNvCxnSpPr/>
            <p:nvPr/>
          </p:nvCxnSpPr>
          <p:spPr>
            <a:xfrm>
              <a:off x="111283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0" name="Google Shape;2300;p7"/>
            <p:cNvCxnSpPr/>
            <p:nvPr/>
          </p:nvCxnSpPr>
          <p:spPr>
            <a:xfrm>
              <a:off x="111619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1" name="Google Shape;2301;p7"/>
            <p:cNvCxnSpPr/>
            <p:nvPr/>
          </p:nvCxnSpPr>
          <p:spPr>
            <a:xfrm>
              <a:off x="111955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2" name="Google Shape;2302;p7"/>
            <p:cNvCxnSpPr/>
            <p:nvPr/>
          </p:nvCxnSpPr>
          <p:spPr>
            <a:xfrm>
              <a:off x="112292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3" name="Google Shape;2303;p7"/>
            <p:cNvCxnSpPr/>
            <p:nvPr/>
          </p:nvCxnSpPr>
          <p:spPr>
            <a:xfrm>
              <a:off x="112628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4" name="Google Shape;2304;p7"/>
            <p:cNvCxnSpPr/>
            <p:nvPr/>
          </p:nvCxnSpPr>
          <p:spPr>
            <a:xfrm>
              <a:off x="112964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5" name="Google Shape;2305;p7"/>
            <p:cNvCxnSpPr/>
            <p:nvPr/>
          </p:nvCxnSpPr>
          <p:spPr>
            <a:xfrm>
              <a:off x="113300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6" name="Google Shape;2306;p7"/>
            <p:cNvCxnSpPr/>
            <p:nvPr/>
          </p:nvCxnSpPr>
          <p:spPr>
            <a:xfrm>
              <a:off x="113637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7" name="Google Shape;2307;p7"/>
            <p:cNvCxnSpPr/>
            <p:nvPr/>
          </p:nvCxnSpPr>
          <p:spPr>
            <a:xfrm>
              <a:off x="113973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8" name="Google Shape;2308;p7"/>
            <p:cNvCxnSpPr/>
            <p:nvPr/>
          </p:nvCxnSpPr>
          <p:spPr>
            <a:xfrm>
              <a:off x="114309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9" name="Google Shape;2309;p7"/>
            <p:cNvCxnSpPr/>
            <p:nvPr/>
          </p:nvCxnSpPr>
          <p:spPr>
            <a:xfrm>
              <a:off x="114645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7"/>
            <p:cNvCxnSpPr/>
            <p:nvPr/>
          </p:nvCxnSpPr>
          <p:spPr>
            <a:xfrm>
              <a:off x="114981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1" name="Google Shape;2311;p7"/>
            <p:cNvCxnSpPr/>
            <p:nvPr/>
          </p:nvCxnSpPr>
          <p:spPr>
            <a:xfrm>
              <a:off x="115318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2" name="Google Shape;2312;p7"/>
            <p:cNvCxnSpPr/>
            <p:nvPr/>
          </p:nvCxnSpPr>
          <p:spPr>
            <a:xfrm>
              <a:off x="115654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3" name="Google Shape;2313;p7"/>
            <p:cNvCxnSpPr/>
            <p:nvPr/>
          </p:nvCxnSpPr>
          <p:spPr>
            <a:xfrm>
              <a:off x="115990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4" name="Google Shape;2314;p7"/>
            <p:cNvCxnSpPr/>
            <p:nvPr/>
          </p:nvCxnSpPr>
          <p:spPr>
            <a:xfrm>
              <a:off x="116326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5" name="Google Shape;2315;p7"/>
            <p:cNvCxnSpPr/>
            <p:nvPr/>
          </p:nvCxnSpPr>
          <p:spPr>
            <a:xfrm>
              <a:off x="116662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6" name="Google Shape;2316;p7"/>
            <p:cNvCxnSpPr/>
            <p:nvPr/>
          </p:nvCxnSpPr>
          <p:spPr>
            <a:xfrm>
              <a:off x="116999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7" name="Google Shape;2317;p7"/>
            <p:cNvCxnSpPr/>
            <p:nvPr/>
          </p:nvCxnSpPr>
          <p:spPr>
            <a:xfrm>
              <a:off x="117335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8" name="Google Shape;2318;p7"/>
            <p:cNvCxnSpPr/>
            <p:nvPr/>
          </p:nvCxnSpPr>
          <p:spPr>
            <a:xfrm>
              <a:off x="117671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9" name="Google Shape;2319;p7"/>
            <p:cNvCxnSpPr/>
            <p:nvPr/>
          </p:nvCxnSpPr>
          <p:spPr>
            <a:xfrm>
              <a:off x="1180077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0" name="Google Shape;2320;p7"/>
            <p:cNvCxnSpPr/>
            <p:nvPr/>
          </p:nvCxnSpPr>
          <p:spPr>
            <a:xfrm>
              <a:off x="1183439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1" name="Google Shape;2321;p7"/>
            <p:cNvCxnSpPr/>
            <p:nvPr/>
          </p:nvCxnSpPr>
          <p:spPr>
            <a:xfrm>
              <a:off x="1186801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2" name="Google Shape;2322;p7"/>
            <p:cNvCxnSpPr/>
            <p:nvPr/>
          </p:nvCxnSpPr>
          <p:spPr>
            <a:xfrm>
              <a:off x="1190163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7"/>
            <p:cNvCxnSpPr/>
            <p:nvPr/>
          </p:nvCxnSpPr>
          <p:spPr>
            <a:xfrm>
              <a:off x="1193525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4" name="Google Shape;2324;p7"/>
            <p:cNvCxnSpPr/>
            <p:nvPr/>
          </p:nvCxnSpPr>
          <p:spPr>
            <a:xfrm>
              <a:off x="1196887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5" name="Google Shape;2325;p7"/>
            <p:cNvCxnSpPr/>
            <p:nvPr/>
          </p:nvCxnSpPr>
          <p:spPr>
            <a:xfrm>
              <a:off x="1200249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6" name="Google Shape;2326;p7"/>
            <p:cNvCxnSpPr/>
            <p:nvPr/>
          </p:nvCxnSpPr>
          <p:spPr>
            <a:xfrm>
              <a:off x="1203612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7" name="Google Shape;2327;p7"/>
            <p:cNvCxnSpPr/>
            <p:nvPr/>
          </p:nvCxnSpPr>
          <p:spPr>
            <a:xfrm>
              <a:off x="1206974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8" name="Google Shape;2328;p7"/>
            <p:cNvCxnSpPr/>
            <p:nvPr/>
          </p:nvCxnSpPr>
          <p:spPr>
            <a:xfrm>
              <a:off x="1210336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9" name="Google Shape;2329;p7"/>
            <p:cNvCxnSpPr/>
            <p:nvPr/>
          </p:nvCxnSpPr>
          <p:spPr>
            <a:xfrm>
              <a:off x="1213698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7"/>
            <p:cNvCxnSpPr/>
            <p:nvPr/>
          </p:nvCxnSpPr>
          <p:spPr>
            <a:xfrm>
              <a:off x="1217060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1" name="Google Shape;2331;p7"/>
            <p:cNvCxnSpPr/>
            <p:nvPr/>
          </p:nvCxnSpPr>
          <p:spPr>
            <a:xfrm>
              <a:off x="1220422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2" name="Google Shape;2332;p7"/>
            <p:cNvCxnSpPr/>
            <p:nvPr/>
          </p:nvCxnSpPr>
          <p:spPr>
            <a:xfrm>
              <a:off x="1223784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3" name="Google Shape;2333;p7"/>
            <p:cNvCxnSpPr/>
            <p:nvPr/>
          </p:nvCxnSpPr>
          <p:spPr>
            <a:xfrm>
              <a:off x="1227146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4" name="Google Shape;2334;p7"/>
            <p:cNvCxnSpPr/>
            <p:nvPr/>
          </p:nvCxnSpPr>
          <p:spPr>
            <a:xfrm>
              <a:off x="1230508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5" name="Google Shape;2335;p7"/>
            <p:cNvCxnSpPr/>
            <p:nvPr/>
          </p:nvCxnSpPr>
          <p:spPr>
            <a:xfrm>
              <a:off x="123387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6" name="Google Shape;2336;p7"/>
            <p:cNvCxnSpPr/>
            <p:nvPr/>
          </p:nvCxnSpPr>
          <p:spPr>
            <a:xfrm>
              <a:off x="123723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7" name="Google Shape;2337;p7"/>
            <p:cNvCxnSpPr/>
            <p:nvPr/>
          </p:nvCxnSpPr>
          <p:spPr>
            <a:xfrm>
              <a:off x="124059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8" name="Google Shape;2338;p7"/>
            <p:cNvCxnSpPr/>
            <p:nvPr/>
          </p:nvCxnSpPr>
          <p:spPr>
            <a:xfrm>
              <a:off x="124395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9" name="Google Shape;2339;p7"/>
            <p:cNvCxnSpPr/>
            <p:nvPr/>
          </p:nvCxnSpPr>
          <p:spPr>
            <a:xfrm>
              <a:off x="124731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0" name="Google Shape;2340;p7"/>
            <p:cNvCxnSpPr/>
            <p:nvPr/>
          </p:nvCxnSpPr>
          <p:spPr>
            <a:xfrm>
              <a:off x="125068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1" name="Google Shape;2341;p7"/>
            <p:cNvCxnSpPr/>
            <p:nvPr/>
          </p:nvCxnSpPr>
          <p:spPr>
            <a:xfrm>
              <a:off x="125404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2" name="Google Shape;2342;p7"/>
            <p:cNvCxnSpPr/>
            <p:nvPr/>
          </p:nvCxnSpPr>
          <p:spPr>
            <a:xfrm>
              <a:off x="1257405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3" name="Google Shape;2343;p7"/>
            <p:cNvCxnSpPr/>
            <p:nvPr/>
          </p:nvCxnSpPr>
          <p:spPr>
            <a:xfrm>
              <a:off x="1260767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4" name="Google Shape;2344;p7"/>
            <p:cNvCxnSpPr/>
            <p:nvPr/>
          </p:nvCxnSpPr>
          <p:spPr>
            <a:xfrm>
              <a:off x="1264130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5" name="Google Shape;2345;p7"/>
            <p:cNvCxnSpPr/>
            <p:nvPr/>
          </p:nvCxnSpPr>
          <p:spPr>
            <a:xfrm>
              <a:off x="1267492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6" name="Google Shape;2346;p7"/>
            <p:cNvCxnSpPr/>
            <p:nvPr/>
          </p:nvCxnSpPr>
          <p:spPr>
            <a:xfrm>
              <a:off x="1270854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7" name="Google Shape;2347;p7"/>
            <p:cNvCxnSpPr/>
            <p:nvPr/>
          </p:nvCxnSpPr>
          <p:spPr>
            <a:xfrm>
              <a:off x="1274216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8" name="Google Shape;2348;p7"/>
            <p:cNvCxnSpPr/>
            <p:nvPr/>
          </p:nvCxnSpPr>
          <p:spPr>
            <a:xfrm>
              <a:off x="1277578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9" name="Google Shape;2349;p7"/>
            <p:cNvCxnSpPr/>
            <p:nvPr/>
          </p:nvCxnSpPr>
          <p:spPr>
            <a:xfrm>
              <a:off x="1280940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2350;p7"/>
            <p:cNvCxnSpPr/>
            <p:nvPr/>
          </p:nvCxnSpPr>
          <p:spPr>
            <a:xfrm>
              <a:off x="1284302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1" name="Google Shape;2351;p7"/>
            <p:cNvCxnSpPr/>
            <p:nvPr/>
          </p:nvCxnSpPr>
          <p:spPr>
            <a:xfrm>
              <a:off x="1287664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2" name="Google Shape;2352;p7"/>
            <p:cNvCxnSpPr/>
            <p:nvPr/>
          </p:nvCxnSpPr>
          <p:spPr>
            <a:xfrm>
              <a:off x="1291026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3" name="Google Shape;2353;p7"/>
            <p:cNvCxnSpPr/>
            <p:nvPr/>
          </p:nvCxnSpPr>
          <p:spPr>
            <a:xfrm>
              <a:off x="1294388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4" name="Google Shape;2354;p7"/>
            <p:cNvCxnSpPr/>
            <p:nvPr/>
          </p:nvCxnSpPr>
          <p:spPr>
            <a:xfrm>
              <a:off x="1297751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5" name="Google Shape;2355;p7"/>
            <p:cNvCxnSpPr/>
            <p:nvPr/>
          </p:nvCxnSpPr>
          <p:spPr>
            <a:xfrm>
              <a:off x="1301113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6" name="Google Shape;2356;p7"/>
            <p:cNvCxnSpPr/>
            <p:nvPr/>
          </p:nvCxnSpPr>
          <p:spPr>
            <a:xfrm>
              <a:off x="1304475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7" name="Google Shape;2357;p7"/>
            <p:cNvCxnSpPr/>
            <p:nvPr/>
          </p:nvCxnSpPr>
          <p:spPr>
            <a:xfrm>
              <a:off x="130783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8" name="Google Shape;2358;p7"/>
            <p:cNvCxnSpPr/>
            <p:nvPr/>
          </p:nvCxnSpPr>
          <p:spPr>
            <a:xfrm>
              <a:off x="131119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9" name="Google Shape;2359;p7"/>
            <p:cNvCxnSpPr/>
            <p:nvPr/>
          </p:nvCxnSpPr>
          <p:spPr>
            <a:xfrm>
              <a:off x="131456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0" name="Google Shape;2360;p7"/>
            <p:cNvCxnSpPr/>
            <p:nvPr/>
          </p:nvCxnSpPr>
          <p:spPr>
            <a:xfrm>
              <a:off x="131792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1" name="Google Shape;2361;p7"/>
            <p:cNvCxnSpPr/>
            <p:nvPr/>
          </p:nvCxnSpPr>
          <p:spPr>
            <a:xfrm>
              <a:off x="132128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2" name="Google Shape;2362;p7"/>
            <p:cNvCxnSpPr/>
            <p:nvPr/>
          </p:nvCxnSpPr>
          <p:spPr>
            <a:xfrm>
              <a:off x="132464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3" name="Google Shape;2363;p7"/>
            <p:cNvCxnSpPr/>
            <p:nvPr/>
          </p:nvCxnSpPr>
          <p:spPr>
            <a:xfrm>
              <a:off x="132800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4" name="Google Shape;2364;p7"/>
            <p:cNvCxnSpPr/>
            <p:nvPr/>
          </p:nvCxnSpPr>
          <p:spPr>
            <a:xfrm>
              <a:off x="133137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5" name="Google Shape;2365;p7"/>
            <p:cNvCxnSpPr/>
            <p:nvPr/>
          </p:nvCxnSpPr>
          <p:spPr>
            <a:xfrm>
              <a:off x="133473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6" name="Google Shape;2366;p7"/>
            <p:cNvCxnSpPr/>
            <p:nvPr/>
          </p:nvCxnSpPr>
          <p:spPr>
            <a:xfrm>
              <a:off x="133809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7" name="Google Shape;2367;p7"/>
            <p:cNvCxnSpPr/>
            <p:nvPr/>
          </p:nvCxnSpPr>
          <p:spPr>
            <a:xfrm>
              <a:off x="134145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8" name="Google Shape;2368;p7"/>
            <p:cNvCxnSpPr/>
            <p:nvPr/>
          </p:nvCxnSpPr>
          <p:spPr>
            <a:xfrm>
              <a:off x="134482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9" name="Google Shape;2369;p7"/>
            <p:cNvCxnSpPr/>
            <p:nvPr/>
          </p:nvCxnSpPr>
          <p:spPr>
            <a:xfrm>
              <a:off x="134818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7"/>
            <p:cNvCxnSpPr/>
            <p:nvPr/>
          </p:nvCxnSpPr>
          <p:spPr>
            <a:xfrm>
              <a:off x="135154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7"/>
            <p:cNvCxnSpPr/>
            <p:nvPr/>
          </p:nvCxnSpPr>
          <p:spPr>
            <a:xfrm>
              <a:off x="135490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2" name="Google Shape;2372;p7"/>
            <p:cNvCxnSpPr/>
            <p:nvPr/>
          </p:nvCxnSpPr>
          <p:spPr>
            <a:xfrm>
              <a:off x="135826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7"/>
            <p:cNvCxnSpPr/>
            <p:nvPr/>
          </p:nvCxnSpPr>
          <p:spPr>
            <a:xfrm>
              <a:off x="136163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4" name="Google Shape;2374;p7"/>
            <p:cNvCxnSpPr/>
            <p:nvPr/>
          </p:nvCxnSpPr>
          <p:spPr>
            <a:xfrm>
              <a:off x="136499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5" name="Google Shape;2375;p7"/>
            <p:cNvCxnSpPr/>
            <p:nvPr/>
          </p:nvCxnSpPr>
          <p:spPr>
            <a:xfrm>
              <a:off x="136835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6" name="Google Shape;2376;p7"/>
            <p:cNvCxnSpPr/>
            <p:nvPr/>
          </p:nvCxnSpPr>
          <p:spPr>
            <a:xfrm>
              <a:off x="137171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7" name="Google Shape;2377;p7"/>
            <p:cNvCxnSpPr/>
            <p:nvPr/>
          </p:nvCxnSpPr>
          <p:spPr>
            <a:xfrm>
              <a:off x="137507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8" name="Google Shape;2378;p7"/>
            <p:cNvCxnSpPr/>
            <p:nvPr/>
          </p:nvCxnSpPr>
          <p:spPr>
            <a:xfrm>
              <a:off x="137844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9" name="Google Shape;2379;p7"/>
            <p:cNvCxnSpPr/>
            <p:nvPr/>
          </p:nvCxnSpPr>
          <p:spPr>
            <a:xfrm>
              <a:off x="138180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0" name="Google Shape;2380;p7"/>
            <p:cNvCxnSpPr/>
            <p:nvPr/>
          </p:nvCxnSpPr>
          <p:spPr>
            <a:xfrm>
              <a:off x="138516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1" name="Google Shape;2381;p7"/>
            <p:cNvCxnSpPr/>
            <p:nvPr/>
          </p:nvCxnSpPr>
          <p:spPr>
            <a:xfrm>
              <a:off x="138852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2" name="Google Shape;2382;p7"/>
            <p:cNvCxnSpPr/>
            <p:nvPr/>
          </p:nvCxnSpPr>
          <p:spPr>
            <a:xfrm>
              <a:off x="139188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3" name="Google Shape;2383;p7"/>
            <p:cNvCxnSpPr/>
            <p:nvPr/>
          </p:nvCxnSpPr>
          <p:spPr>
            <a:xfrm>
              <a:off x="139525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4" name="Google Shape;2384;p7"/>
            <p:cNvCxnSpPr/>
            <p:nvPr/>
          </p:nvCxnSpPr>
          <p:spPr>
            <a:xfrm>
              <a:off x="139861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5" name="Google Shape;2385;p7"/>
            <p:cNvCxnSpPr/>
            <p:nvPr/>
          </p:nvCxnSpPr>
          <p:spPr>
            <a:xfrm>
              <a:off x="140197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6" name="Google Shape;2386;p7"/>
            <p:cNvCxnSpPr/>
            <p:nvPr/>
          </p:nvCxnSpPr>
          <p:spPr>
            <a:xfrm>
              <a:off x="140533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7"/>
            <p:cNvCxnSpPr/>
            <p:nvPr/>
          </p:nvCxnSpPr>
          <p:spPr>
            <a:xfrm>
              <a:off x="140870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8" name="Google Shape;2388;p7"/>
            <p:cNvCxnSpPr/>
            <p:nvPr/>
          </p:nvCxnSpPr>
          <p:spPr>
            <a:xfrm>
              <a:off x="141206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9" name="Google Shape;2389;p7"/>
            <p:cNvCxnSpPr/>
            <p:nvPr/>
          </p:nvCxnSpPr>
          <p:spPr>
            <a:xfrm>
              <a:off x="141542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7"/>
            <p:cNvCxnSpPr/>
            <p:nvPr/>
          </p:nvCxnSpPr>
          <p:spPr>
            <a:xfrm>
              <a:off x="141878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1" name="Google Shape;2391;p7"/>
            <p:cNvCxnSpPr/>
            <p:nvPr/>
          </p:nvCxnSpPr>
          <p:spPr>
            <a:xfrm>
              <a:off x="142214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2" name="Google Shape;2392;p7"/>
            <p:cNvCxnSpPr/>
            <p:nvPr/>
          </p:nvCxnSpPr>
          <p:spPr>
            <a:xfrm>
              <a:off x="142551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7"/>
            <p:cNvCxnSpPr/>
            <p:nvPr/>
          </p:nvCxnSpPr>
          <p:spPr>
            <a:xfrm>
              <a:off x="142887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4" name="Google Shape;2394;p7"/>
            <p:cNvCxnSpPr/>
            <p:nvPr/>
          </p:nvCxnSpPr>
          <p:spPr>
            <a:xfrm>
              <a:off x="143223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5" name="Google Shape;2395;p7"/>
            <p:cNvCxnSpPr/>
            <p:nvPr/>
          </p:nvCxnSpPr>
          <p:spPr>
            <a:xfrm>
              <a:off x="143559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6" name="Google Shape;2396;p7"/>
            <p:cNvCxnSpPr/>
            <p:nvPr/>
          </p:nvCxnSpPr>
          <p:spPr>
            <a:xfrm>
              <a:off x="143895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7" name="Google Shape;2397;p7"/>
            <p:cNvCxnSpPr/>
            <p:nvPr/>
          </p:nvCxnSpPr>
          <p:spPr>
            <a:xfrm>
              <a:off x="144232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8" name="Google Shape;2398;p7"/>
            <p:cNvCxnSpPr/>
            <p:nvPr/>
          </p:nvCxnSpPr>
          <p:spPr>
            <a:xfrm>
              <a:off x="144568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9" name="Google Shape;2399;p7"/>
            <p:cNvCxnSpPr/>
            <p:nvPr/>
          </p:nvCxnSpPr>
          <p:spPr>
            <a:xfrm>
              <a:off x="144904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0" name="Google Shape;2400;p7"/>
            <p:cNvCxnSpPr/>
            <p:nvPr/>
          </p:nvCxnSpPr>
          <p:spPr>
            <a:xfrm>
              <a:off x="145240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1" name="Google Shape;2401;p7"/>
            <p:cNvCxnSpPr/>
            <p:nvPr/>
          </p:nvCxnSpPr>
          <p:spPr>
            <a:xfrm>
              <a:off x="145576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2" name="Google Shape;2402;p7"/>
            <p:cNvCxnSpPr/>
            <p:nvPr/>
          </p:nvCxnSpPr>
          <p:spPr>
            <a:xfrm>
              <a:off x="145913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3" name="Google Shape;2403;p7"/>
            <p:cNvCxnSpPr/>
            <p:nvPr/>
          </p:nvCxnSpPr>
          <p:spPr>
            <a:xfrm>
              <a:off x="146249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4" name="Google Shape;2404;p7"/>
            <p:cNvCxnSpPr/>
            <p:nvPr/>
          </p:nvCxnSpPr>
          <p:spPr>
            <a:xfrm>
              <a:off x="146585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5" name="Google Shape;2405;p7"/>
            <p:cNvCxnSpPr/>
            <p:nvPr/>
          </p:nvCxnSpPr>
          <p:spPr>
            <a:xfrm>
              <a:off x="146921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6" name="Google Shape;2406;p7"/>
            <p:cNvCxnSpPr/>
            <p:nvPr/>
          </p:nvCxnSpPr>
          <p:spPr>
            <a:xfrm>
              <a:off x="147258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7" name="Google Shape;2407;p7"/>
            <p:cNvCxnSpPr/>
            <p:nvPr/>
          </p:nvCxnSpPr>
          <p:spPr>
            <a:xfrm>
              <a:off x="147594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8" name="Google Shape;2408;p7"/>
            <p:cNvCxnSpPr/>
            <p:nvPr/>
          </p:nvCxnSpPr>
          <p:spPr>
            <a:xfrm>
              <a:off x="147930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9" name="Google Shape;2409;p7"/>
            <p:cNvCxnSpPr/>
            <p:nvPr/>
          </p:nvCxnSpPr>
          <p:spPr>
            <a:xfrm>
              <a:off x="148266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0" name="Google Shape;2410;p7"/>
            <p:cNvCxnSpPr/>
            <p:nvPr/>
          </p:nvCxnSpPr>
          <p:spPr>
            <a:xfrm>
              <a:off x="148602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1" name="Google Shape;2411;p7"/>
            <p:cNvCxnSpPr/>
            <p:nvPr/>
          </p:nvCxnSpPr>
          <p:spPr>
            <a:xfrm>
              <a:off x="148939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2" name="Google Shape;2412;p7"/>
            <p:cNvCxnSpPr/>
            <p:nvPr/>
          </p:nvCxnSpPr>
          <p:spPr>
            <a:xfrm>
              <a:off x="149275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3" name="Google Shape;2413;p7"/>
            <p:cNvCxnSpPr/>
            <p:nvPr/>
          </p:nvCxnSpPr>
          <p:spPr>
            <a:xfrm>
              <a:off x="149611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4" name="Google Shape;2414;p7"/>
            <p:cNvCxnSpPr/>
            <p:nvPr/>
          </p:nvCxnSpPr>
          <p:spPr>
            <a:xfrm>
              <a:off x="1499477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7"/>
            <p:cNvCxnSpPr/>
            <p:nvPr/>
          </p:nvCxnSpPr>
          <p:spPr>
            <a:xfrm>
              <a:off x="1502839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6" name="Google Shape;2416;p7"/>
            <p:cNvCxnSpPr/>
            <p:nvPr/>
          </p:nvCxnSpPr>
          <p:spPr>
            <a:xfrm>
              <a:off x="150620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7" name="Google Shape;2417;p7"/>
            <p:cNvCxnSpPr/>
            <p:nvPr/>
          </p:nvCxnSpPr>
          <p:spPr>
            <a:xfrm>
              <a:off x="150956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7"/>
            <p:cNvCxnSpPr/>
            <p:nvPr/>
          </p:nvCxnSpPr>
          <p:spPr>
            <a:xfrm>
              <a:off x="151292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9" name="Google Shape;2419;p7"/>
            <p:cNvCxnSpPr/>
            <p:nvPr/>
          </p:nvCxnSpPr>
          <p:spPr>
            <a:xfrm>
              <a:off x="151628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0" name="Google Shape;2420;p7"/>
            <p:cNvCxnSpPr/>
            <p:nvPr/>
          </p:nvCxnSpPr>
          <p:spPr>
            <a:xfrm>
              <a:off x="151964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1" name="Google Shape;2421;p7"/>
            <p:cNvCxnSpPr/>
            <p:nvPr/>
          </p:nvCxnSpPr>
          <p:spPr>
            <a:xfrm>
              <a:off x="152301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2" name="Google Shape;2422;p7"/>
            <p:cNvCxnSpPr/>
            <p:nvPr/>
          </p:nvCxnSpPr>
          <p:spPr>
            <a:xfrm>
              <a:off x="152637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3" name="Google Shape;2423;p7"/>
            <p:cNvCxnSpPr/>
            <p:nvPr/>
          </p:nvCxnSpPr>
          <p:spPr>
            <a:xfrm>
              <a:off x="152973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4" name="Google Shape;2424;p7"/>
            <p:cNvCxnSpPr/>
            <p:nvPr/>
          </p:nvCxnSpPr>
          <p:spPr>
            <a:xfrm>
              <a:off x="153309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5" name="Google Shape;2425;p7"/>
            <p:cNvCxnSpPr/>
            <p:nvPr/>
          </p:nvCxnSpPr>
          <p:spPr>
            <a:xfrm>
              <a:off x="153646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6" name="Google Shape;2426;p7"/>
            <p:cNvCxnSpPr/>
            <p:nvPr/>
          </p:nvCxnSpPr>
          <p:spPr>
            <a:xfrm>
              <a:off x="153982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7" name="Google Shape;2427;p7"/>
            <p:cNvCxnSpPr/>
            <p:nvPr/>
          </p:nvCxnSpPr>
          <p:spPr>
            <a:xfrm>
              <a:off x="154318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8" name="Google Shape;2428;p7"/>
            <p:cNvCxnSpPr/>
            <p:nvPr/>
          </p:nvCxnSpPr>
          <p:spPr>
            <a:xfrm>
              <a:off x="154654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9" name="Google Shape;2429;p7"/>
            <p:cNvCxnSpPr/>
            <p:nvPr/>
          </p:nvCxnSpPr>
          <p:spPr>
            <a:xfrm>
              <a:off x="154990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0" name="Google Shape;2430;p7"/>
            <p:cNvCxnSpPr/>
            <p:nvPr/>
          </p:nvCxnSpPr>
          <p:spPr>
            <a:xfrm>
              <a:off x="155327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1" name="Google Shape;2431;p7"/>
            <p:cNvCxnSpPr/>
            <p:nvPr/>
          </p:nvCxnSpPr>
          <p:spPr>
            <a:xfrm>
              <a:off x="155663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2" name="Google Shape;2432;p7"/>
            <p:cNvCxnSpPr/>
            <p:nvPr/>
          </p:nvCxnSpPr>
          <p:spPr>
            <a:xfrm>
              <a:off x="155999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3" name="Google Shape;2433;p7"/>
            <p:cNvCxnSpPr/>
            <p:nvPr/>
          </p:nvCxnSpPr>
          <p:spPr>
            <a:xfrm>
              <a:off x="1563357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4" name="Google Shape;2434;p7"/>
            <p:cNvCxnSpPr/>
            <p:nvPr/>
          </p:nvCxnSpPr>
          <p:spPr>
            <a:xfrm>
              <a:off x="1566719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7"/>
            <p:cNvCxnSpPr/>
            <p:nvPr/>
          </p:nvCxnSpPr>
          <p:spPr>
            <a:xfrm>
              <a:off x="1570081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7"/>
            <p:cNvCxnSpPr/>
            <p:nvPr/>
          </p:nvCxnSpPr>
          <p:spPr>
            <a:xfrm>
              <a:off x="1573443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7"/>
            <p:cNvCxnSpPr/>
            <p:nvPr/>
          </p:nvCxnSpPr>
          <p:spPr>
            <a:xfrm>
              <a:off x="1576805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7"/>
            <p:cNvCxnSpPr/>
            <p:nvPr/>
          </p:nvCxnSpPr>
          <p:spPr>
            <a:xfrm>
              <a:off x="1580167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7"/>
            <p:cNvCxnSpPr/>
            <p:nvPr/>
          </p:nvCxnSpPr>
          <p:spPr>
            <a:xfrm>
              <a:off x="1583529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7"/>
            <p:cNvCxnSpPr/>
            <p:nvPr/>
          </p:nvCxnSpPr>
          <p:spPr>
            <a:xfrm>
              <a:off x="158689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7"/>
            <p:cNvCxnSpPr/>
            <p:nvPr/>
          </p:nvCxnSpPr>
          <p:spPr>
            <a:xfrm>
              <a:off x="159025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7"/>
            <p:cNvCxnSpPr/>
            <p:nvPr/>
          </p:nvCxnSpPr>
          <p:spPr>
            <a:xfrm>
              <a:off x="159361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7"/>
            <p:cNvCxnSpPr/>
            <p:nvPr/>
          </p:nvCxnSpPr>
          <p:spPr>
            <a:xfrm>
              <a:off x="159697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7"/>
            <p:cNvCxnSpPr/>
            <p:nvPr/>
          </p:nvCxnSpPr>
          <p:spPr>
            <a:xfrm>
              <a:off x="160034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7"/>
            <p:cNvCxnSpPr/>
            <p:nvPr/>
          </p:nvCxnSpPr>
          <p:spPr>
            <a:xfrm>
              <a:off x="160370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7"/>
            <p:cNvCxnSpPr/>
            <p:nvPr/>
          </p:nvCxnSpPr>
          <p:spPr>
            <a:xfrm>
              <a:off x="160706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7"/>
            <p:cNvCxnSpPr/>
            <p:nvPr/>
          </p:nvCxnSpPr>
          <p:spPr>
            <a:xfrm>
              <a:off x="161042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7"/>
            <p:cNvCxnSpPr/>
            <p:nvPr/>
          </p:nvCxnSpPr>
          <p:spPr>
            <a:xfrm>
              <a:off x="161378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7"/>
            <p:cNvCxnSpPr/>
            <p:nvPr/>
          </p:nvCxnSpPr>
          <p:spPr>
            <a:xfrm>
              <a:off x="161715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7"/>
            <p:cNvCxnSpPr/>
            <p:nvPr/>
          </p:nvCxnSpPr>
          <p:spPr>
            <a:xfrm>
              <a:off x="162051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7"/>
            <p:cNvCxnSpPr/>
            <p:nvPr/>
          </p:nvCxnSpPr>
          <p:spPr>
            <a:xfrm>
              <a:off x="162387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7"/>
            <p:cNvCxnSpPr/>
            <p:nvPr/>
          </p:nvCxnSpPr>
          <p:spPr>
            <a:xfrm>
              <a:off x="162723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7"/>
            <p:cNvCxnSpPr/>
            <p:nvPr/>
          </p:nvCxnSpPr>
          <p:spPr>
            <a:xfrm>
              <a:off x="163059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7"/>
            <p:cNvCxnSpPr/>
            <p:nvPr/>
          </p:nvCxnSpPr>
          <p:spPr>
            <a:xfrm>
              <a:off x="163396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7"/>
            <p:cNvCxnSpPr/>
            <p:nvPr/>
          </p:nvCxnSpPr>
          <p:spPr>
            <a:xfrm>
              <a:off x="163732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7"/>
            <p:cNvCxnSpPr/>
            <p:nvPr/>
          </p:nvCxnSpPr>
          <p:spPr>
            <a:xfrm>
              <a:off x="164068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7"/>
            <p:cNvCxnSpPr/>
            <p:nvPr/>
          </p:nvCxnSpPr>
          <p:spPr>
            <a:xfrm>
              <a:off x="164404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7"/>
            <p:cNvCxnSpPr/>
            <p:nvPr/>
          </p:nvCxnSpPr>
          <p:spPr>
            <a:xfrm>
              <a:off x="164740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7"/>
            <p:cNvCxnSpPr/>
            <p:nvPr/>
          </p:nvCxnSpPr>
          <p:spPr>
            <a:xfrm>
              <a:off x="165077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7"/>
            <p:cNvCxnSpPr/>
            <p:nvPr/>
          </p:nvCxnSpPr>
          <p:spPr>
            <a:xfrm>
              <a:off x="165413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7"/>
            <p:cNvCxnSpPr/>
            <p:nvPr/>
          </p:nvCxnSpPr>
          <p:spPr>
            <a:xfrm>
              <a:off x="165749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7"/>
            <p:cNvCxnSpPr/>
            <p:nvPr/>
          </p:nvCxnSpPr>
          <p:spPr>
            <a:xfrm>
              <a:off x="166085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7"/>
            <p:cNvCxnSpPr/>
            <p:nvPr/>
          </p:nvCxnSpPr>
          <p:spPr>
            <a:xfrm>
              <a:off x="166422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7"/>
            <p:cNvCxnSpPr/>
            <p:nvPr/>
          </p:nvCxnSpPr>
          <p:spPr>
            <a:xfrm>
              <a:off x="166758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7"/>
            <p:cNvCxnSpPr/>
            <p:nvPr/>
          </p:nvCxnSpPr>
          <p:spPr>
            <a:xfrm>
              <a:off x="167094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7"/>
            <p:cNvCxnSpPr/>
            <p:nvPr/>
          </p:nvCxnSpPr>
          <p:spPr>
            <a:xfrm>
              <a:off x="167430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7"/>
            <p:cNvCxnSpPr/>
            <p:nvPr/>
          </p:nvCxnSpPr>
          <p:spPr>
            <a:xfrm>
              <a:off x="167766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7"/>
            <p:cNvCxnSpPr/>
            <p:nvPr/>
          </p:nvCxnSpPr>
          <p:spPr>
            <a:xfrm>
              <a:off x="168103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7"/>
            <p:cNvCxnSpPr/>
            <p:nvPr/>
          </p:nvCxnSpPr>
          <p:spPr>
            <a:xfrm>
              <a:off x="168439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7"/>
            <p:cNvCxnSpPr/>
            <p:nvPr/>
          </p:nvCxnSpPr>
          <p:spPr>
            <a:xfrm>
              <a:off x="168775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7"/>
            <p:cNvCxnSpPr/>
            <p:nvPr/>
          </p:nvCxnSpPr>
          <p:spPr>
            <a:xfrm>
              <a:off x="169111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7"/>
            <p:cNvCxnSpPr/>
            <p:nvPr/>
          </p:nvCxnSpPr>
          <p:spPr>
            <a:xfrm>
              <a:off x="169447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7"/>
            <p:cNvCxnSpPr/>
            <p:nvPr/>
          </p:nvCxnSpPr>
          <p:spPr>
            <a:xfrm>
              <a:off x="169784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7"/>
            <p:cNvCxnSpPr/>
            <p:nvPr/>
          </p:nvCxnSpPr>
          <p:spPr>
            <a:xfrm>
              <a:off x="170120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7"/>
            <p:cNvCxnSpPr/>
            <p:nvPr/>
          </p:nvCxnSpPr>
          <p:spPr>
            <a:xfrm>
              <a:off x="170456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7"/>
            <p:cNvCxnSpPr/>
            <p:nvPr/>
          </p:nvCxnSpPr>
          <p:spPr>
            <a:xfrm>
              <a:off x="170792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7"/>
            <p:cNvCxnSpPr/>
            <p:nvPr/>
          </p:nvCxnSpPr>
          <p:spPr>
            <a:xfrm>
              <a:off x="171128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7"/>
            <p:cNvCxnSpPr/>
            <p:nvPr/>
          </p:nvCxnSpPr>
          <p:spPr>
            <a:xfrm>
              <a:off x="171465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7"/>
            <p:cNvCxnSpPr/>
            <p:nvPr/>
          </p:nvCxnSpPr>
          <p:spPr>
            <a:xfrm>
              <a:off x="171801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0" name="Google Shape;2480;p7"/>
            <p:cNvCxnSpPr/>
            <p:nvPr/>
          </p:nvCxnSpPr>
          <p:spPr>
            <a:xfrm>
              <a:off x="172137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1" name="Google Shape;2481;p7"/>
            <p:cNvCxnSpPr/>
            <p:nvPr/>
          </p:nvCxnSpPr>
          <p:spPr>
            <a:xfrm>
              <a:off x="172473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2" name="Google Shape;2482;p7"/>
            <p:cNvCxnSpPr/>
            <p:nvPr/>
          </p:nvCxnSpPr>
          <p:spPr>
            <a:xfrm>
              <a:off x="172810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7"/>
            <p:cNvCxnSpPr/>
            <p:nvPr/>
          </p:nvCxnSpPr>
          <p:spPr>
            <a:xfrm>
              <a:off x="173146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7"/>
            <p:cNvCxnSpPr/>
            <p:nvPr/>
          </p:nvCxnSpPr>
          <p:spPr>
            <a:xfrm>
              <a:off x="173482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7"/>
            <p:cNvCxnSpPr/>
            <p:nvPr/>
          </p:nvCxnSpPr>
          <p:spPr>
            <a:xfrm>
              <a:off x="173818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7"/>
            <p:cNvCxnSpPr/>
            <p:nvPr/>
          </p:nvCxnSpPr>
          <p:spPr>
            <a:xfrm>
              <a:off x="174154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7"/>
            <p:cNvCxnSpPr/>
            <p:nvPr/>
          </p:nvCxnSpPr>
          <p:spPr>
            <a:xfrm>
              <a:off x="174491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7"/>
            <p:cNvCxnSpPr/>
            <p:nvPr/>
          </p:nvCxnSpPr>
          <p:spPr>
            <a:xfrm>
              <a:off x="174827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7"/>
            <p:cNvCxnSpPr/>
            <p:nvPr/>
          </p:nvCxnSpPr>
          <p:spPr>
            <a:xfrm>
              <a:off x="175163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7"/>
            <p:cNvCxnSpPr/>
            <p:nvPr/>
          </p:nvCxnSpPr>
          <p:spPr>
            <a:xfrm>
              <a:off x="175499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7"/>
            <p:cNvCxnSpPr/>
            <p:nvPr/>
          </p:nvCxnSpPr>
          <p:spPr>
            <a:xfrm>
              <a:off x="175835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7"/>
            <p:cNvCxnSpPr/>
            <p:nvPr/>
          </p:nvCxnSpPr>
          <p:spPr>
            <a:xfrm>
              <a:off x="176172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7"/>
            <p:cNvCxnSpPr/>
            <p:nvPr/>
          </p:nvCxnSpPr>
          <p:spPr>
            <a:xfrm>
              <a:off x="176508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7"/>
            <p:cNvCxnSpPr/>
            <p:nvPr/>
          </p:nvCxnSpPr>
          <p:spPr>
            <a:xfrm>
              <a:off x="176844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7"/>
            <p:cNvCxnSpPr/>
            <p:nvPr/>
          </p:nvCxnSpPr>
          <p:spPr>
            <a:xfrm>
              <a:off x="177180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7"/>
            <p:cNvCxnSpPr/>
            <p:nvPr/>
          </p:nvCxnSpPr>
          <p:spPr>
            <a:xfrm>
              <a:off x="177516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7"/>
            <p:cNvCxnSpPr/>
            <p:nvPr/>
          </p:nvCxnSpPr>
          <p:spPr>
            <a:xfrm>
              <a:off x="177853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7"/>
            <p:cNvCxnSpPr/>
            <p:nvPr/>
          </p:nvCxnSpPr>
          <p:spPr>
            <a:xfrm>
              <a:off x="178189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7"/>
            <p:cNvCxnSpPr/>
            <p:nvPr/>
          </p:nvCxnSpPr>
          <p:spPr>
            <a:xfrm>
              <a:off x="178525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7"/>
            <p:cNvCxnSpPr/>
            <p:nvPr/>
          </p:nvCxnSpPr>
          <p:spPr>
            <a:xfrm>
              <a:off x="178861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7"/>
            <p:cNvCxnSpPr/>
            <p:nvPr/>
          </p:nvCxnSpPr>
          <p:spPr>
            <a:xfrm>
              <a:off x="179198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7"/>
            <p:cNvCxnSpPr/>
            <p:nvPr/>
          </p:nvCxnSpPr>
          <p:spPr>
            <a:xfrm>
              <a:off x="179534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7"/>
            <p:cNvCxnSpPr/>
            <p:nvPr/>
          </p:nvCxnSpPr>
          <p:spPr>
            <a:xfrm>
              <a:off x="179870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4" name="Google Shape;2504;p7"/>
            <p:cNvCxnSpPr/>
            <p:nvPr/>
          </p:nvCxnSpPr>
          <p:spPr>
            <a:xfrm>
              <a:off x="180206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5" name="Google Shape;2505;p7"/>
            <p:cNvCxnSpPr/>
            <p:nvPr/>
          </p:nvCxnSpPr>
          <p:spPr>
            <a:xfrm>
              <a:off x="180542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6" name="Google Shape;2506;p7"/>
            <p:cNvCxnSpPr/>
            <p:nvPr/>
          </p:nvCxnSpPr>
          <p:spPr>
            <a:xfrm>
              <a:off x="180879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7" name="Google Shape;2507;p7"/>
            <p:cNvCxnSpPr/>
            <p:nvPr/>
          </p:nvCxnSpPr>
          <p:spPr>
            <a:xfrm>
              <a:off x="181215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8" name="Google Shape;2508;p7"/>
            <p:cNvCxnSpPr/>
            <p:nvPr/>
          </p:nvCxnSpPr>
          <p:spPr>
            <a:xfrm>
              <a:off x="181551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9" name="Google Shape;2509;p7"/>
            <p:cNvCxnSpPr/>
            <p:nvPr/>
          </p:nvCxnSpPr>
          <p:spPr>
            <a:xfrm>
              <a:off x="181887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0" name="Google Shape;2510;p7"/>
            <p:cNvCxnSpPr/>
            <p:nvPr/>
          </p:nvCxnSpPr>
          <p:spPr>
            <a:xfrm>
              <a:off x="182223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1" name="Google Shape;2511;p7"/>
            <p:cNvCxnSpPr/>
            <p:nvPr/>
          </p:nvCxnSpPr>
          <p:spPr>
            <a:xfrm>
              <a:off x="182560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2" name="Google Shape;2512;p7"/>
            <p:cNvCxnSpPr/>
            <p:nvPr/>
          </p:nvCxnSpPr>
          <p:spPr>
            <a:xfrm>
              <a:off x="182896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3" name="Google Shape;2513;p7"/>
            <p:cNvCxnSpPr/>
            <p:nvPr/>
          </p:nvCxnSpPr>
          <p:spPr>
            <a:xfrm>
              <a:off x="183232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4" name="Google Shape;2514;p7"/>
            <p:cNvCxnSpPr/>
            <p:nvPr/>
          </p:nvCxnSpPr>
          <p:spPr>
            <a:xfrm>
              <a:off x="183568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5" name="Google Shape;2515;p7"/>
            <p:cNvCxnSpPr/>
            <p:nvPr/>
          </p:nvCxnSpPr>
          <p:spPr>
            <a:xfrm>
              <a:off x="13794175" y="-45663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6" name="Google Shape;2516;p7"/>
            <p:cNvCxnSpPr/>
            <p:nvPr/>
          </p:nvCxnSpPr>
          <p:spPr>
            <a:xfrm>
              <a:off x="13794175" y="-4534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7" name="Google Shape;2517;p7"/>
            <p:cNvCxnSpPr/>
            <p:nvPr/>
          </p:nvCxnSpPr>
          <p:spPr>
            <a:xfrm>
              <a:off x="13794175" y="-450264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8" name="Google Shape;2518;p7"/>
            <p:cNvCxnSpPr/>
            <p:nvPr/>
          </p:nvCxnSpPr>
          <p:spPr>
            <a:xfrm>
              <a:off x="13794175" y="-4470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9" name="Google Shape;2519;p7"/>
            <p:cNvCxnSpPr/>
            <p:nvPr/>
          </p:nvCxnSpPr>
          <p:spPr>
            <a:xfrm>
              <a:off x="13794175" y="-4438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0" name="Google Shape;2520;p7"/>
            <p:cNvCxnSpPr/>
            <p:nvPr/>
          </p:nvCxnSpPr>
          <p:spPr>
            <a:xfrm>
              <a:off x="13794175" y="-4407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1" name="Google Shape;2521;p7"/>
            <p:cNvCxnSpPr/>
            <p:nvPr/>
          </p:nvCxnSpPr>
          <p:spPr>
            <a:xfrm>
              <a:off x="13794175" y="-4375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2" name="Google Shape;2522;p7"/>
            <p:cNvCxnSpPr/>
            <p:nvPr/>
          </p:nvCxnSpPr>
          <p:spPr>
            <a:xfrm>
              <a:off x="13794175" y="-434328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3" name="Google Shape;2523;p7"/>
            <p:cNvCxnSpPr/>
            <p:nvPr/>
          </p:nvCxnSpPr>
          <p:spPr>
            <a:xfrm>
              <a:off x="13794175" y="-4311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4" name="Google Shape;2524;p7"/>
            <p:cNvCxnSpPr/>
            <p:nvPr/>
          </p:nvCxnSpPr>
          <p:spPr>
            <a:xfrm>
              <a:off x="13794175" y="-427953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5" name="Google Shape;2525;p7"/>
            <p:cNvCxnSpPr/>
            <p:nvPr/>
          </p:nvCxnSpPr>
          <p:spPr>
            <a:xfrm>
              <a:off x="13794175" y="-424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6" name="Google Shape;2526;p7"/>
            <p:cNvCxnSpPr/>
            <p:nvPr/>
          </p:nvCxnSpPr>
          <p:spPr>
            <a:xfrm>
              <a:off x="13794175" y="-421579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7" name="Google Shape;2527;p7"/>
            <p:cNvCxnSpPr/>
            <p:nvPr/>
          </p:nvCxnSpPr>
          <p:spPr>
            <a:xfrm>
              <a:off x="13794175" y="-4183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8" name="Google Shape;2528;p7"/>
            <p:cNvCxnSpPr/>
            <p:nvPr/>
          </p:nvCxnSpPr>
          <p:spPr>
            <a:xfrm>
              <a:off x="13794175" y="-4152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9" name="Google Shape;2529;p7"/>
            <p:cNvCxnSpPr/>
            <p:nvPr/>
          </p:nvCxnSpPr>
          <p:spPr>
            <a:xfrm>
              <a:off x="13794175" y="-4120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0" name="Google Shape;2530;p7"/>
            <p:cNvCxnSpPr/>
            <p:nvPr/>
          </p:nvCxnSpPr>
          <p:spPr>
            <a:xfrm>
              <a:off x="13794175" y="-40882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1" name="Google Shape;2531;p7"/>
            <p:cNvCxnSpPr/>
            <p:nvPr/>
          </p:nvCxnSpPr>
          <p:spPr>
            <a:xfrm>
              <a:off x="13794175" y="-40564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2" name="Google Shape;2532;p7"/>
            <p:cNvCxnSpPr/>
            <p:nvPr/>
          </p:nvCxnSpPr>
          <p:spPr>
            <a:xfrm>
              <a:off x="13794175" y="-40245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3" name="Google Shape;2533;p7"/>
            <p:cNvCxnSpPr/>
            <p:nvPr/>
          </p:nvCxnSpPr>
          <p:spPr>
            <a:xfrm>
              <a:off x="13794175" y="-39926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4" name="Google Shape;2534;p7"/>
            <p:cNvCxnSpPr/>
            <p:nvPr/>
          </p:nvCxnSpPr>
          <p:spPr>
            <a:xfrm>
              <a:off x="13794175" y="-39608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5" name="Google Shape;2535;p7"/>
            <p:cNvCxnSpPr/>
            <p:nvPr/>
          </p:nvCxnSpPr>
          <p:spPr>
            <a:xfrm>
              <a:off x="13794175" y="-39289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6" name="Google Shape;2536;p7"/>
            <p:cNvCxnSpPr/>
            <p:nvPr/>
          </p:nvCxnSpPr>
          <p:spPr>
            <a:xfrm>
              <a:off x="13794175" y="-38970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7" name="Google Shape;2537;p7"/>
            <p:cNvCxnSpPr/>
            <p:nvPr/>
          </p:nvCxnSpPr>
          <p:spPr>
            <a:xfrm>
              <a:off x="13794175" y="-386519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8" name="Google Shape;2538;p7"/>
            <p:cNvCxnSpPr/>
            <p:nvPr/>
          </p:nvCxnSpPr>
          <p:spPr>
            <a:xfrm>
              <a:off x="13794175" y="-38333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9" name="Google Shape;2539;p7"/>
            <p:cNvCxnSpPr/>
            <p:nvPr/>
          </p:nvCxnSpPr>
          <p:spPr>
            <a:xfrm>
              <a:off x="13794175" y="-3801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0" name="Google Shape;2540;p7"/>
            <p:cNvCxnSpPr/>
            <p:nvPr/>
          </p:nvCxnSpPr>
          <p:spPr>
            <a:xfrm>
              <a:off x="13794175" y="-37695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1" name="Google Shape;2541;p7"/>
            <p:cNvCxnSpPr/>
            <p:nvPr/>
          </p:nvCxnSpPr>
          <p:spPr>
            <a:xfrm>
              <a:off x="13794175" y="-3737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2" name="Google Shape;2542;p7"/>
            <p:cNvCxnSpPr/>
            <p:nvPr/>
          </p:nvCxnSpPr>
          <p:spPr>
            <a:xfrm>
              <a:off x="13794175" y="-37058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3" name="Google Shape;2543;p7"/>
            <p:cNvCxnSpPr/>
            <p:nvPr/>
          </p:nvCxnSpPr>
          <p:spPr>
            <a:xfrm>
              <a:off x="13794175" y="-3673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4" name="Google Shape;2544;p7"/>
            <p:cNvCxnSpPr/>
            <p:nvPr/>
          </p:nvCxnSpPr>
          <p:spPr>
            <a:xfrm>
              <a:off x="13794175" y="-36420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5" name="Google Shape;2545;p7"/>
            <p:cNvCxnSpPr/>
            <p:nvPr/>
          </p:nvCxnSpPr>
          <p:spPr>
            <a:xfrm>
              <a:off x="13794175" y="-3610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6" name="Google Shape;2546;p7"/>
            <p:cNvCxnSpPr/>
            <p:nvPr/>
          </p:nvCxnSpPr>
          <p:spPr>
            <a:xfrm>
              <a:off x="13794175" y="-35783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7" name="Google Shape;2547;p7"/>
            <p:cNvCxnSpPr/>
            <p:nvPr/>
          </p:nvCxnSpPr>
          <p:spPr>
            <a:xfrm>
              <a:off x="13794175" y="-35464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8" name="Google Shape;2548;p7"/>
            <p:cNvCxnSpPr/>
            <p:nvPr/>
          </p:nvCxnSpPr>
          <p:spPr>
            <a:xfrm>
              <a:off x="13794175" y="-3514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9" name="Google Shape;2549;p7"/>
            <p:cNvCxnSpPr/>
            <p:nvPr/>
          </p:nvCxnSpPr>
          <p:spPr>
            <a:xfrm>
              <a:off x="13794175" y="-34827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0" name="Google Shape;2550;p7"/>
            <p:cNvCxnSpPr/>
            <p:nvPr/>
          </p:nvCxnSpPr>
          <p:spPr>
            <a:xfrm>
              <a:off x="13794175" y="-3450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1" name="Google Shape;2551;p7"/>
            <p:cNvCxnSpPr/>
            <p:nvPr/>
          </p:nvCxnSpPr>
          <p:spPr>
            <a:xfrm>
              <a:off x="13794175" y="-34189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2" name="Google Shape;2552;p7"/>
            <p:cNvCxnSpPr/>
            <p:nvPr/>
          </p:nvCxnSpPr>
          <p:spPr>
            <a:xfrm>
              <a:off x="13794175" y="-3387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3" name="Google Shape;2553;p7"/>
            <p:cNvCxnSpPr/>
            <p:nvPr/>
          </p:nvCxnSpPr>
          <p:spPr>
            <a:xfrm>
              <a:off x="13794175" y="-335523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7"/>
            <p:cNvCxnSpPr/>
            <p:nvPr/>
          </p:nvCxnSpPr>
          <p:spPr>
            <a:xfrm>
              <a:off x="13794175" y="-3323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5" name="Google Shape;2555;p7"/>
            <p:cNvCxnSpPr/>
            <p:nvPr/>
          </p:nvCxnSpPr>
          <p:spPr>
            <a:xfrm>
              <a:off x="13794175" y="-329148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6" name="Google Shape;2556;p7"/>
            <p:cNvCxnSpPr/>
            <p:nvPr/>
          </p:nvCxnSpPr>
          <p:spPr>
            <a:xfrm>
              <a:off x="13794175" y="-32596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7"/>
            <p:cNvCxnSpPr/>
            <p:nvPr/>
          </p:nvCxnSpPr>
          <p:spPr>
            <a:xfrm>
              <a:off x="13794175" y="-322774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8" name="Google Shape;2558;p7"/>
            <p:cNvCxnSpPr/>
            <p:nvPr/>
          </p:nvCxnSpPr>
          <p:spPr>
            <a:xfrm>
              <a:off x="13794175" y="-31958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9" name="Google Shape;2559;p7"/>
            <p:cNvCxnSpPr/>
            <p:nvPr/>
          </p:nvCxnSpPr>
          <p:spPr>
            <a:xfrm>
              <a:off x="13794175" y="-3163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0" name="Google Shape;2560;p7"/>
            <p:cNvCxnSpPr/>
            <p:nvPr/>
          </p:nvCxnSpPr>
          <p:spPr>
            <a:xfrm>
              <a:off x="13794175" y="-31321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1" name="Google Shape;2561;p7"/>
            <p:cNvCxnSpPr/>
            <p:nvPr/>
          </p:nvCxnSpPr>
          <p:spPr>
            <a:xfrm>
              <a:off x="13794175" y="-31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2" name="Google Shape;2562;p7"/>
            <p:cNvCxnSpPr/>
            <p:nvPr/>
          </p:nvCxnSpPr>
          <p:spPr>
            <a:xfrm>
              <a:off x="13794175" y="-306837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3" name="Google Shape;2563;p7"/>
            <p:cNvCxnSpPr/>
            <p:nvPr/>
          </p:nvCxnSpPr>
          <p:spPr>
            <a:xfrm>
              <a:off x="13794175" y="-3036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4" name="Google Shape;2564;p7"/>
            <p:cNvCxnSpPr/>
            <p:nvPr/>
          </p:nvCxnSpPr>
          <p:spPr>
            <a:xfrm>
              <a:off x="13794175" y="-300463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5" name="Google Shape;2565;p7"/>
            <p:cNvCxnSpPr/>
            <p:nvPr/>
          </p:nvCxnSpPr>
          <p:spPr>
            <a:xfrm>
              <a:off x="13794175" y="-2972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6" name="Google Shape;2566;p7"/>
            <p:cNvCxnSpPr/>
            <p:nvPr/>
          </p:nvCxnSpPr>
          <p:spPr>
            <a:xfrm>
              <a:off x="13794175" y="-29408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7" name="Google Shape;2567;p7"/>
            <p:cNvCxnSpPr/>
            <p:nvPr/>
          </p:nvCxnSpPr>
          <p:spPr>
            <a:xfrm>
              <a:off x="13794175" y="-29090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8" name="Google Shape;2568;p7"/>
            <p:cNvCxnSpPr/>
            <p:nvPr/>
          </p:nvCxnSpPr>
          <p:spPr>
            <a:xfrm>
              <a:off x="13794175" y="-2877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9" name="Google Shape;2569;p7"/>
            <p:cNvCxnSpPr/>
            <p:nvPr/>
          </p:nvCxnSpPr>
          <p:spPr>
            <a:xfrm>
              <a:off x="13794175" y="-28444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0" name="Google Shape;2570;p7"/>
            <p:cNvCxnSpPr/>
            <p:nvPr/>
          </p:nvCxnSpPr>
          <p:spPr>
            <a:xfrm>
              <a:off x="13794175" y="-28125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1" name="Google Shape;2571;p7"/>
            <p:cNvCxnSpPr/>
            <p:nvPr/>
          </p:nvCxnSpPr>
          <p:spPr>
            <a:xfrm>
              <a:off x="13794175" y="-27806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2" name="Google Shape;2572;p7"/>
            <p:cNvCxnSpPr/>
            <p:nvPr/>
          </p:nvCxnSpPr>
          <p:spPr>
            <a:xfrm>
              <a:off x="13794175" y="-2748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3" name="Google Shape;2573;p7"/>
            <p:cNvCxnSpPr/>
            <p:nvPr/>
          </p:nvCxnSpPr>
          <p:spPr>
            <a:xfrm>
              <a:off x="13794175" y="-2716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4" name="Google Shape;2574;p7"/>
            <p:cNvCxnSpPr/>
            <p:nvPr/>
          </p:nvCxnSpPr>
          <p:spPr>
            <a:xfrm>
              <a:off x="13794175" y="-2685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7"/>
            <p:cNvCxnSpPr/>
            <p:nvPr/>
          </p:nvCxnSpPr>
          <p:spPr>
            <a:xfrm>
              <a:off x="13794175" y="-265318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7"/>
            <p:cNvCxnSpPr/>
            <p:nvPr/>
          </p:nvCxnSpPr>
          <p:spPr>
            <a:xfrm>
              <a:off x="13794175" y="-2621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7" name="Google Shape;2577;p7"/>
            <p:cNvCxnSpPr/>
            <p:nvPr/>
          </p:nvCxnSpPr>
          <p:spPr>
            <a:xfrm>
              <a:off x="13794175" y="-258943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8" name="Google Shape;2578;p7"/>
            <p:cNvCxnSpPr/>
            <p:nvPr/>
          </p:nvCxnSpPr>
          <p:spPr>
            <a:xfrm>
              <a:off x="13794175" y="-2557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9" name="Google Shape;2579;p7"/>
            <p:cNvCxnSpPr/>
            <p:nvPr/>
          </p:nvCxnSpPr>
          <p:spPr>
            <a:xfrm>
              <a:off x="13794175" y="-2525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0" name="Google Shape;2580;p7"/>
            <p:cNvCxnSpPr/>
            <p:nvPr/>
          </p:nvCxnSpPr>
          <p:spPr>
            <a:xfrm>
              <a:off x="13794175" y="-2493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1" name="Google Shape;2581;p7"/>
            <p:cNvCxnSpPr/>
            <p:nvPr/>
          </p:nvCxnSpPr>
          <p:spPr>
            <a:xfrm>
              <a:off x="13794175" y="-2461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2" name="Google Shape;2582;p7"/>
            <p:cNvCxnSpPr/>
            <p:nvPr/>
          </p:nvCxnSpPr>
          <p:spPr>
            <a:xfrm>
              <a:off x="13794175" y="-2430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3" name="Google Shape;2583;p7"/>
            <p:cNvCxnSpPr/>
            <p:nvPr/>
          </p:nvCxnSpPr>
          <p:spPr>
            <a:xfrm>
              <a:off x="13794175" y="-2398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4" name="Google Shape;2584;p7"/>
            <p:cNvCxnSpPr/>
            <p:nvPr/>
          </p:nvCxnSpPr>
          <p:spPr>
            <a:xfrm>
              <a:off x="13794175" y="-23663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5" name="Google Shape;2585;p7"/>
            <p:cNvCxnSpPr/>
            <p:nvPr/>
          </p:nvCxnSpPr>
          <p:spPr>
            <a:xfrm>
              <a:off x="13794175" y="-2334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6" name="Google Shape;2586;p7"/>
            <p:cNvCxnSpPr/>
            <p:nvPr/>
          </p:nvCxnSpPr>
          <p:spPr>
            <a:xfrm>
              <a:off x="13794175" y="-23025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7" name="Google Shape;2587;p7"/>
            <p:cNvCxnSpPr/>
            <p:nvPr/>
          </p:nvCxnSpPr>
          <p:spPr>
            <a:xfrm>
              <a:off x="13794175" y="-2270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8" name="Google Shape;2588;p7"/>
            <p:cNvCxnSpPr/>
            <p:nvPr/>
          </p:nvCxnSpPr>
          <p:spPr>
            <a:xfrm>
              <a:off x="13794175" y="-22388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9" name="Google Shape;2589;p7"/>
            <p:cNvCxnSpPr/>
            <p:nvPr/>
          </p:nvCxnSpPr>
          <p:spPr>
            <a:xfrm>
              <a:off x="13794175" y="-2206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0" name="Google Shape;2590;p7"/>
            <p:cNvCxnSpPr/>
            <p:nvPr/>
          </p:nvCxnSpPr>
          <p:spPr>
            <a:xfrm>
              <a:off x="13794175" y="-21750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1" name="Google Shape;2591;p7"/>
            <p:cNvCxnSpPr/>
            <p:nvPr/>
          </p:nvCxnSpPr>
          <p:spPr>
            <a:xfrm>
              <a:off x="13794175" y="-21432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2" name="Google Shape;2592;p7"/>
            <p:cNvCxnSpPr/>
            <p:nvPr/>
          </p:nvCxnSpPr>
          <p:spPr>
            <a:xfrm>
              <a:off x="13794175" y="-21113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3" name="Google Shape;2593;p7"/>
            <p:cNvCxnSpPr/>
            <p:nvPr/>
          </p:nvCxnSpPr>
          <p:spPr>
            <a:xfrm>
              <a:off x="13794175" y="-20794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4" name="Google Shape;2594;p7"/>
            <p:cNvCxnSpPr/>
            <p:nvPr/>
          </p:nvCxnSpPr>
          <p:spPr>
            <a:xfrm>
              <a:off x="13794175" y="-20476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5" name="Google Shape;2595;p7"/>
            <p:cNvCxnSpPr/>
            <p:nvPr/>
          </p:nvCxnSpPr>
          <p:spPr>
            <a:xfrm>
              <a:off x="13794175" y="-20157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6" name="Google Shape;2596;p7"/>
            <p:cNvCxnSpPr/>
            <p:nvPr/>
          </p:nvCxnSpPr>
          <p:spPr>
            <a:xfrm>
              <a:off x="13794175" y="-19838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7" name="Google Shape;2597;p7"/>
            <p:cNvCxnSpPr/>
            <p:nvPr/>
          </p:nvCxnSpPr>
          <p:spPr>
            <a:xfrm>
              <a:off x="13794175" y="-19519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8" name="Google Shape;2598;p7"/>
            <p:cNvCxnSpPr/>
            <p:nvPr/>
          </p:nvCxnSpPr>
          <p:spPr>
            <a:xfrm>
              <a:off x="13794175" y="-19201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9" name="Google Shape;2599;p7"/>
            <p:cNvCxnSpPr/>
            <p:nvPr/>
          </p:nvCxnSpPr>
          <p:spPr>
            <a:xfrm>
              <a:off x="13794175" y="-18882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0" name="Google Shape;2600;p7"/>
            <p:cNvCxnSpPr/>
            <p:nvPr/>
          </p:nvCxnSpPr>
          <p:spPr>
            <a:xfrm>
              <a:off x="13794175" y="-18563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1" name="Google Shape;2601;p7"/>
            <p:cNvCxnSpPr/>
            <p:nvPr/>
          </p:nvCxnSpPr>
          <p:spPr>
            <a:xfrm>
              <a:off x="13794175" y="-18244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2" name="Google Shape;2602;p7"/>
            <p:cNvCxnSpPr/>
            <p:nvPr/>
          </p:nvCxnSpPr>
          <p:spPr>
            <a:xfrm>
              <a:off x="13794175" y="-17926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3" name="Google Shape;2603;p7"/>
            <p:cNvCxnSpPr/>
            <p:nvPr/>
          </p:nvCxnSpPr>
          <p:spPr>
            <a:xfrm>
              <a:off x="13794175" y="-17607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4" name="Google Shape;2604;p7"/>
            <p:cNvCxnSpPr/>
            <p:nvPr/>
          </p:nvCxnSpPr>
          <p:spPr>
            <a:xfrm>
              <a:off x="13794175" y="-17288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5" name="Google Shape;2605;p7"/>
            <p:cNvCxnSpPr/>
            <p:nvPr/>
          </p:nvCxnSpPr>
          <p:spPr>
            <a:xfrm>
              <a:off x="13794175" y="-16970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6" name="Google Shape;2606;p7"/>
            <p:cNvCxnSpPr/>
            <p:nvPr/>
          </p:nvCxnSpPr>
          <p:spPr>
            <a:xfrm>
              <a:off x="13794175" y="-16651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7" name="Google Shape;2607;p7"/>
            <p:cNvCxnSpPr/>
            <p:nvPr/>
          </p:nvCxnSpPr>
          <p:spPr>
            <a:xfrm>
              <a:off x="13794175" y="-16332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8" name="Google Shape;2608;p7"/>
            <p:cNvCxnSpPr/>
            <p:nvPr/>
          </p:nvCxnSpPr>
          <p:spPr>
            <a:xfrm>
              <a:off x="13794175" y="-16013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9" name="Google Shape;2609;p7"/>
            <p:cNvCxnSpPr/>
            <p:nvPr/>
          </p:nvCxnSpPr>
          <p:spPr>
            <a:xfrm>
              <a:off x="13794175" y="-1569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0" name="Google Shape;2610;p7"/>
            <p:cNvCxnSpPr/>
            <p:nvPr/>
          </p:nvCxnSpPr>
          <p:spPr>
            <a:xfrm>
              <a:off x="13794175" y="-15376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1" name="Google Shape;2611;p7"/>
            <p:cNvCxnSpPr/>
            <p:nvPr/>
          </p:nvCxnSpPr>
          <p:spPr>
            <a:xfrm>
              <a:off x="13794175" y="-1505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2" name="Google Shape;2612;p7"/>
            <p:cNvCxnSpPr/>
            <p:nvPr/>
          </p:nvCxnSpPr>
          <p:spPr>
            <a:xfrm>
              <a:off x="13794175" y="-1473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3" name="Google Shape;2613;p7"/>
            <p:cNvCxnSpPr/>
            <p:nvPr/>
          </p:nvCxnSpPr>
          <p:spPr>
            <a:xfrm>
              <a:off x="13794175" y="-1442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4" name="Google Shape;2614;p7"/>
            <p:cNvCxnSpPr/>
            <p:nvPr/>
          </p:nvCxnSpPr>
          <p:spPr>
            <a:xfrm>
              <a:off x="13794175" y="-1410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5" name="Google Shape;2615;p7"/>
            <p:cNvCxnSpPr/>
            <p:nvPr/>
          </p:nvCxnSpPr>
          <p:spPr>
            <a:xfrm>
              <a:off x="13794175" y="-13782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6" name="Google Shape;2616;p7"/>
            <p:cNvCxnSpPr/>
            <p:nvPr/>
          </p:nvCxnSpPr>
          <p:spPr>
            <a:xfrm>
              <a:off x="13794175" y="-1346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7" name="Google Shape;2617;p7"/>
            <p:cNvCxnSpPr/>
            <p:nvPr/>
          </p:nvCxnSpPr>
          <p:spPr>
            <a:xfrm>
              <a:off x="13794175" y="-131453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8" name="Google Shape;2618;p7"/>
            <p:cNvCxnSpPr/>
            <p:nvPr/>
          </p:nvCxnSpPr>
          <p:spPr>
            <a:xfrm>
              <a:off x="13794175" y="-1282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9" name="Google Shape;2619;p7"/>
            <p:cNvCxnSpPr/>
            <p:nvPr/>
          </p:nvCxnSpPr>
          <p:spPr>
            <a:xfrm>
              <a:off x="13794175" y="-125078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0" name="Google Shape;2620;p7"/>
            <p:cNvCxnSpPr/>
            <p:nvPr/>
          </p:nvCxnSpPr>
          <p:spPr>
            <a:xfrm>
              <a:off x="13794175" y="-1218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1" name="Google Shape;2621;p7"/>
            <p:cNvCxnSpPr/>
            <p:nvPr/>
          </p:nvCxnSpPr>
          <p:spPr>
            <a:xfrm>
              <a:off x="13794175" y="-1187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2" name="Google Shape;2622;p7"/>
            <p:cNvCxnSpPr/>
            <p:nvPr/>
          </p:nvCxnSpPr>
          <p:spPr>
            <a:xfrm>
              <a:off x="13794175" y="-1155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3" name="Google Shape;2623;p7"/>
            <p:cNvCxnSpPr/>
            <p:nvPr/>
          </p:nvCxnSpPr>
          <p:spPr>
            <a:xfrm>
              <a:off x="13794175" y="-1122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4" name="Google Shape;2624;p7"/>
            <p:cNvCxnSpPr/>
            <p:nvPr/>
          </p:nvCxnSpPr>
          <p:spPr>
            <a:xfrm>
              <a:off x="13794175" y="-109057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5" name="Google Shape;2625;p7"/>
            <p:cNvCxnSpPr/>
            <p:nvPr/>
          </p:nvCxnSpPr>
          <p:spPr>
            <a:xfrm>
              <a:off x="13794175" y="-1058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6" name="Google Shape;2626;p7"/>
            <p:cNvCxnSpPr/>
            <p:nvPr/>
          </p:nvCxnSpPr>
          <p:spPr>
            <a:xfrm>
              <a:off x="13794175" y="-10268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7" name="Google Shape;2627;p7"/>
            <p:cNvCxnSpPr/>
            <p:nvPr/>
          </p:nvCxnSpPr>
          <p:spPr>
            <a:xfrm>
              <a:off x="13794175" y="-994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8" name="Google Shape;2628;p7"/>
            <p:cNvCxnSpPr/>
            <p:nvPr/>
          </p:nvCxnSpPr>
          <p:spPr>
            <a:xfrm>
              <a:off x="13794175" y="-9630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9" name="Google Shape;2629;p7"/>
            <p:cNvCxnSpPr/>
            <p:nvPr/>
          </p:nvCxnSpPr>
          <p:spPr>
            <a:xfrm>
              <a:off x="13794175" y="-931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0" name="Google Shape;2630;p7"/>
            <p:cNvCxnSpPr/>
            <p:nvPr/>
          </p:nvCxnSpPr>
          <p:spPr>
            <a:xfrm>
              <a:off x="13794175" y="-8993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1" name="Google Shape;2631;p7"/>
            <p:cNvCxnSpPr/>
            <p:nvPr/>
          </p:nvCxnSpPr>
          <p:spPr>
            <a:xfrm>
              <a:off x="13794175" y="-86746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2" name="Google Shape;2632;p7"/>
            <p:cNvCxnSpPr/>
            <p:nvPr/>
          </p:nvCxnSpPr>
          <p:spPr>
            <a:xfrm>
              <a:off x="13794175" y="-835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3" name="Google Shape;2633;p7"/>
            <p:cNvCxnSpPr/>
            <p:nvPr/>
          </p:nvCxnSpPr>
          <p:spPr>
            <a:xfrm>
              <a:off x="13794175" y="-80372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4" name="Google Shape;2634;p7"/>
            <p:cNvCxnSpPr/>
            <p:nvPr/>
          </p:nvCxnSpPr>
          <p:spPr>
            <a:xfrm>
              <a:off x="13794175" y="-771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5" name="Google Shape;2635;p7"/>
            <p:cNvCxnSpPr/>
            <p:nvPr/>
          </p:nvCxnSpPr>
          <p:spPr>
            <a:xfrm>
              <a:off x="13794175" y="-7399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6" name="Google Shape;2636;p7"/>
            <p:cNvCxnSpPr/>
            <p:nvPr/>
          </p:nvCxnSpPr>
          <p:spPr>
            <a:xfrm>
              <a:off x="13794175" y="-708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7" name="Google Shape;2637;p7"/>
            <p:cNvCxnSpPr/>
            <p:nvPr/>
          </p:nvCxnSpPr>
          <p:spPr>
            <a:xfrm>
              <a:off x="13794175" y="-6762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8" name="Google Shape;2638;p7"/>
            <p:cNvCxnSpPr/>
            <p:nvPr/>
          </p:nvCxnSpPr>
          <p:spPr>
            <a:xfrm>
              <a:off x="13794175" y="-644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9" name="Google Shape;2639;p7"/>
            <p:cNvCxnSpPr/>
            <p:nvPr/>
          </p:nvCxnSpPr>
          <p:spPr>
            <a:xfrm>
              <a:off x="13794175" y="-6124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0" name="Google Shape;2640;p7"/>
            <p:cNvCxnSpPr/>
            <p:nvPr/>
          </p:nvCxnSpPr>
          <p:spPr>
            <a:xfrm>
              <a:off x="13794175" y="-580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1" name="Google Shape;2641;p7"/>
            <p:cNvCxnSpPr/>
            <p:nvPr/>
          </p:nvCxnSpPr>
          <p:spPr>
            <a:xfrm>
              <a:off x="13794175" y="-5487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2" name="Google Shape;2642;p7"/>
            <p:cNvCxnSpPr/>
            <p:nvPr/>
          </p:nvCxnSpPr>
          <p:spPr>
            <a:xfrm>
              <a:off x="13794175" y="-51686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3" name="Google Shape;2643;p7"/>
            <p:cNvCxnSpPr/>
            <p:nvPr/>
          </p:nvCxnSpPr>
          <p:spPr>
            <a:xfrm>
              <a:off x="13794175" y="-484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4" name="Google Shape;2644;p7"/>
            <p:cNvCxnSpPr/>
            <p:nvPr/>
          </p:nvCxnSpPr>
          <p:spPr>
            <a:xfrm>
              <a:off x="13794175" y="-45312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5" name="Google Shape;2645;p7"/>
            <p:cNvCxnSpPr/>
            <p:nvPr/>
          </p:nvCxnSpPr>
          <p:spPr>
            <a:xfrm>
              <a:off x="13794175" y="-421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6" name="Google Shape;2646;p7"/>
            <p:cNvCxnSpPr/>
            <p:nvPr/>
          </p:nvCxnSpPr>
          <p:spPr>
            <a:xfrm>
              <a:off x="13794175" y="-3893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7" name="Google Shape;2647;p7"/>
            <p:cNvCxnSpPr/>
            <p:nvPr/>
          </p:nvCxnSpPr>
          <p:spPr>
            <a:xfrm>
              <a:off x="13794175" y="-357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8" name="Google Shape;2648;p7"/>
            <p:cNvCxnSpPr/>
            <p:nvPr/>
          </p:nvCxnSpPr>
          <p:spPr>
            <a:xfrm>
              <a:off x="13794175" y="-3256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9" name="Google Shape;2649;p7"/>
            <p:cNvCxnSpPr/>
            <p:nvPr/>
          </p:nvCxnSpPr>
          <p:spPr>
            <a:xfrm>
              <a:off x="13794175" y="-293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0" name="Google Shape;2650;p7"/>
            <p:cNvCxnSpPr/>
            <p:nvPr/>
          </p:nvCxnSpPr>
          <p:spPr>
            <a:xfrm>
              <a:off x="13794175" y="-2618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1" name="Google Shape;2651;p7"/>
            <p:cNvCxnSpPr/>
            <p:nvPr/>
          </p:nvCxnSpPr>
          <p:spPr>
            <a:xfrm>
              <a:off x="13794175" y="-23001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2" name="Google Shape;2652;p7"/>
            <p:cNvCxnSpPr/>
            <p:nvPr/>
          </p:nvCxnSpPr>
          <p:spPr>
            <a:xfrm>
              <a:off x="13794175" y="-198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3" name="Google Shape;2653;p7"/>
            <p:cNvCxnSpPr/>
            <p:nvPr/>
          </p:nvCxnSpPr>
          <p:spPr>
            <a:xfrm>
              <a:off x="13794175" y="-16626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4" name="Google Shape;2654;p7"/>
            <p:cNvCxnSpPr/>
            <p:nvPr/>
          </p:nvCxnSpPr>
          <p:spPr>
            <a:xfrm>
              <a:off x="13794175" y="-1343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5" name="Google Shape;2655;p7"/>
            <p:cNvCxnSpPr/>
            <p:nvPr/>
          </p:nvCxnSpPr>
          <p:spPr>
            <a:xfrm>
              <a:off x="13794175" y="-10252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6" name="Google Shape;2656;p7"/>
            <p:cNvCxnSpPr/>
            <p:nvPr/>
          </p:nvCxnSpPr>
          <p:spPr>
            <a:xfrm>
              <a:off x="13794175" y="-706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7" name="Google Shape;2657;p7"/>
            <p:cNvCxnSpPr/>
            <p:nvPr/>
          </p:nvCxnSpPr>
          <p:spPr>
            <a:xfrm>
              <a:off x="13794175" y="-387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8" name="Google Shape;2658;p7"/>
            <p:cNvCxnSpPr/>
            <p:nvPr/>
          </p:nvCxnSpPr>
          <p:spPr>
            <a:xfrm>
              <a:off x="13794175" y="-69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9" name="Google Shape;2659;p7"/>
            <p:cNvCxnSpPr/>
            <p:nvPr/>
          </p:nvCxnSpPr>
          <p:spPr>
            <a:xfrm>
              <a:off x="13794175" y="24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0" name="Google Shape;2660;p7"/>
            <p:cNvCxnSpPr/>
            <p:nvPr/>
          </p:nvCxnSpPr>
          <p:spPr>
            <a:xfrm>
              <a:off x="13794175" y="568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1" name="Google Shape;2661;p7"/>
            <p:cNvCxnSpPr/>
            <p:nvPr/>
          </p:nvCxnSpPr>
          <p:spPr>
            <a:xfrm>
              <a:off x="13794175" y="88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2" name="Google Shape;2662;p7"/>
            <p:cNvCxnSpPr/>
            <p:nvPr/>
          </p:nvCxnSpPr>
          <p:spPr>
            <a:xfrm>
              <a:off x="13794175" y="1205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3" name="Google Shape;2663;p7"/>
            <p:cNvCxnSpPr/>
            <p:nvPr/>
          </p:nvCxnSpPr>
          <p:spPr>
            <a:xfrm>
              <a:off x="13794175" y="152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4" name="Google Shape;2664;p7"/>
            <p:cNvCxnSpPr/>
            <p:nvPr/>
          </p:nvCxnSpPr>
          <p:spPr>
            <a:xfrm>
              <a:off x="13794175" y="1843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5" name="Google Shape;2665;p7"/>
            <p:cNvCxnSpPr/>
            <p:nvPr/>
          </p:nvCxnSpPr>
          <p:spPr>
            <a:xfrm>
              <a:off x="13794175" y="216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6" name="Google Shape;2666;p7"/>
            <p:cNvCxnSpPr/>
            <p:nvPr/>
          </p:nvCxnSpPr>
          <p:spPr>
            <a:xfrm>
              <a:off x="13794175" y="248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7" name="Google Shape;2667;p7"/>
            <p:cNvCxnSpPr/>
            <p:nvPr/>
          </p:nvCxnSpPr>
          <p:spPr>
            <a:xfrm>
              <a:off x="13794175" y="279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8" name="Google Shape;2668;p7"/>
            <p:cNvCxnSpPr/>
            <p:nvPr/>
          </p:nvCxnSpPr>
          <p:spPr>
            <a:xfrm>
              <a:off x="13794175" y="311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9" name="Google Shape;2669;p7"/>
            <p:cNvCxnSpPr/>
            <p:nvPr/>
          </p:nvCxnSpPr>
          <p:spPr>
            <a:xfrm>
              <a:off x="13794175" y="343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0" name="Google Shape;2670;p7"/>
            <p:cNvCxnSpPr/>
            <p:nvPr/>
          </p:nvCxnSpPr>
          <p:spPr>
            <a:xfrm>
              <a:off x="13794175" y="375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1" name="Google Shape;2671;p7"/>
            <p:cNvCxnSpPr/>
            <p:nvPr/>
          </p:nvCxnSpPr>
          <p:spPr>
            <a:xfrm>
              <a:off x="13794175" y="4074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2" name="Google Shape;2672;p7"/>
            <p:cNvCxnSpPr/>
            <p:nvPr/>
          </p:nvCxnSpPr>
          <p:spPr>
            <a:xfrm>
              <a:off x="13794175" y="439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3" name="Google Shape;2673;p7"/>
            <p:cNvCxnSpPr/>
            <p:nvPr/>
          </p:nvCxnSpPr>
          <p:spPr>
            <a:xfrm>
              <a:off x="13794175" y="4711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4" name="Google Shape;2674;p7"/>
            <p:cNvCxnSpPr/>
            <p:nvPr/>
          </p:nvCxnSpPr>
          <p:spPr>
            <a:xfrm>
              <a:off x="13794175" y="503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5" name="Google Shape;2675;p7"/>
            <p:cNvCxnSpPr/>
            <p:nvPr/>
          </p:nvCxnSpPr>
          <p:spPr>
            <a:xfrm>
              <a:off x="13794175" y="534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6" name="Google Shape;2676;p7"/>
            <p:cNvCxnSpPr/>
            <p:nvPr/>
          </p:nvCxnSpPr>
          <p:spPr>
            <a:xfrm>
              <a:off x="13794175" y="566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77" name="Google Shape;2677;p7"/>
          <p:cNvSpPr txBox="1">
            <a:spLocks noGrp="1"/>
          </p:cNvSpPr>
          <p:nvPr>
            <p:ph type="subTitle" idx="1"/>
          </p:nvPr>
        </p:nvSpPr>
        <p:spPr>
          <a:xfrm>
            <a:off x="714300" y="1753325"/>
            <a:ext cx="3789000" cy="26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2678" name="Google Shape;2678;p7"/>
          <p:cNvSpPr txBox="1">
            <a:spLocks noGrp="1"/>
          </p:cNvSpPr>
          <p:nvPr>
            <p:ph type="title"/>
          </p:nvPr>
        </p:nvSpPr>
        <p:spPr>
          <a:xfrm>
            <a:off x="714300" y="506875"/>
            <a:ext cx="44664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79" name="Google Shape;2679;p7"/>
          <p:cNvSpPr txBox="1"/>
          <p:nvPr/>
        </p:nvSpPr>
        <p:spPr>
          <a:xfrm>
            <a:off x="8013400" y="105300"/>
            <a:ext cx="86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Workshop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2680" name="Google Shape;2680;p7"/>
          <p:cNvCxnSpPr>
            <a:endCxn id="2681" idx="1"/>
          </p:cNvCxnSpPr>
          <p:nvPr/>
        </p:nvCxnSpPr>
        <p:spPr>
          <a:xfrm rot="10800000">
            <a:off x="1207150" y="4895300"/>
            <a:ext cx="79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1" name="Google Shape;2681;p7"/>
          <p:cNvSpPr txBox="1"/>
          <p:nvPr/>
        </p:nvSpPr>
        <p:spPr>
          <a:xfrm flipH="1">
            <a:off x="292150" y="4749350"/>
            <a:ext cx="915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Leadership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2682" name="Google Shape;2682;p7"/>
          <p:cNvSpPr/>
          <p:nvPr/>
        </p:nvSpPr>
        <p:spPr>
          <a:xfrm>
            <a:off x="8691625" y="3985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3" name="Google Shape;2683;p7"/>
          <p:cNvSpPr/>
          <p:nvPr/>
        </p:nvSpPr>
        <p:spPr>
          <a:xfrm>
            <a:off x="338200" y="37663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4" name="Google Shape;2684;p7"/>
          <p:cNvSpPr/>
          <p:nvPr/>
        </p:nvSpPr>
        <p:spPr>
          <a:xfrm>
            <a:off x="109600" y="11002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685" name="Google Shape;2685;p7"/>
          <p:cNvCxnSpPr>
            <a:endCxn id="2679" idx="1"/>
          </p:cNvCxnSpPr>
          <p:nvPr/>
        </p:nvCxnSpPr>
        <p:spPr>
          <a:xfrm>
            <a:off x="100" y="251250"/>
            <a:ext cx="801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2" name="Google Shape;3132;p9"/>
          <p:cNvGrpSpPr/>
          <p:nvPr/>
        </p:nvGrpSpPr>
        <p:grpSpPr>
          <a:xfrm>
            <a:off x="-75" y="4475"/>
            <a:ext cx="9144000" cy="5143405"/>
            <a:chOff x="9222175" y="4475"/>
            <a:chExt cx="9144000" cy="5143405"/>
          </a:xfrm>
        </p:grpSpPr>
        <p:cxnSp>
          <p:nvCxnSpPr>
            <p:cNvPr id="3133" name="Google Shape;3133;p9"/>
            <p:cNvCxnSpPr/>
            <p:nvPr/>
          </p:nvCxnSpPr>
          <p:spPr>
            <a:xfrm>
              <a:off x="92455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4" name="Google Shape;3134;p9"/>
            <p:cNvCxnSpPr/>
            <p:nvPr/>
          </p:nvCxnSpPr>
          <p:spPr>
            <a:xfrm>
              <a:off x="92791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5" name="Google Shape;3135;p9"/>
            <p:cNvCxnSpPr/>
            <p:nvPr/>
          </p:nvCxnSpPr>
          <p:spPr>
            <a:xfrm>
              <a:off x="93128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6" name="Google Shape;3136;p9"/>
            <p:cNvCxnSpPr/>
            <p:nvPr/>
          </p:nvCxnSpPr>
          <p:spPr>
            <a:xfrm>
              <a:off x="93464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7" name="Google Shape;3137;p9"/>
            <p:cNvCxnSpPr/>
            <p:nvPr/>
          </p:nvCxnSpPr>
          <p:spPr>
            <a:xfrm>
              <a:off x="93800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8" name="Google Shape;3138;p9"/>
            <p:cNvCxnSpPr/>
            <p:nvPr/>
          </p:nvCxnSpPr>
          <p:spPr>
            <a:xfrm>
              <a:off x="94136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9" name="Google Shape;3139;p9"/>
            <p:cNvCxnSpPr/>
            <p:nvPr/>
          </p:nvCxnSpPr>
          <p:spPr>
            <a:xfrm>
              <a:off x="94473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0" name="Google Shape;3140;p9"/>
            <p:cNvCxnSpPr/>
            <p:nvPr/>
          </p:nvCxnSpPr>
          <p:spPr>
            <a:xfrm>
              <a:off x="94809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1" name="Google Shape;3141;p9"/>
            <p:cNvCxnSpPr/>
            <p:nvPr/>
          </p:nvCxnSpPr>
          <p:spPr>
            <a:xfrm>
              <a:off x="95145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2" name="Google Shape;3142;p9"/>
            <p:cNvCxnSpPr/>
            <p:nvPr/>
          </p:nvCxnSpPr>
          <p:spPr>
            <a:xfrm>
              <a:off x="95481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3" name="Google Shape;3143;p9"/>
            <p:cNvCxnSpPr/>
            <p:nvPr/>
          </p:nvCxnSpPr>
          <p:spPr>
            <a:xfrm>
              <a:off x="95817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4" name="Google Shape;3144;p9"/>
            <p:cNvCxnSpPr/>
            <p:nvPr/>
          </p:nvCxnSpPr>
          <p:spPr>
            <a:xfrm>
              <a:off x="96154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" name="Google Shape;3145;p9"/>
            <p:cNvCxnSpPr/>
            <p:nvPr/>
          </p:nvCxnSpPr>
          <p:spPr>
            <a:xfrm>
              <a:off x="96490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6" name="Google Shape;3146;p9"/>
            <p:cNvCxnSpPr/>
            <p:nvPr/>
          </p:nvCxnSpPr>
          <p:spPr>
            <a:xfrm>
              <a:off x="96826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7" name="Google Shape;3147;p9"/>
            <p:cNvCxnSpPr/>
            <p:nvPr/>
          </p:nvCxnSpPr>
          <p:spPr>
            <a:xfrm>
              <a:off x="97162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8" name="Google Shape;3148;p9"/>
            <p:cNvCxnSpPr/>
            <p:nvPr/>
          </p:nvCxnSpPr>
          <p:spPr>
            <a:xfrm>
              <a:off x="97498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9" name="Google Shape;3149;p9"/>
            <p:cNvCxnSpPr/>
            <p:nvPr/>
          </p:nvCxnSpPr>
          <p:spPr>
            <a:xfrm>
              <a:off x="97835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0" name="Google Shape;3150;p9"/>
            <p:cNvCxnSpPr/>
            <p:nvPr/>
          </p:nvCxnSpPr>
          <p:spPr>
            <a:xfrm>
              <a:off x="98171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1" name="Google Shape;3151;p9"/>
            <p:cNvCxnSpPr/>
            <p:nvPr/>
          </p:nvCxnSpPr>
          <p:spPr>
            <a:xfrm>
              <a:off x="98507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2" name="Google Shape;3152;p9"/>
            <p:cNvCxnSpPr/>
            <p:nvPr/>
          </p:nvCxnSpPr>
          <p:spPr>
            <a:xfrm>
              <a:off x="98843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3" name="Google Shape;3153;p9"/>
            <p:cNvCxnSpPr/>
            <p:nvPr/>
          </p:nvCxnSpPr>
          <p:spPr>
            <a:xfrm>
              <a:off x="99179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4" name="Google Shape;3154;p9"/>
            <p:cNvCxnSpPr/>
            <p:nvPr/>
          </p:nvCxnSpPr>
          <p:spPr>
            <a:xfrm>
              <a:off x="99516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5" name="Google Shape;3155;p9"/>
            <p:cNvCxnSpPr/>
            <p:nvPr/>
          </p:nvCxnSpPr>
          <p:spPr>
            <a:xfrm>
              <a:off x="99852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6" name="Google Shape;3156;p9"/>
            <p:cNvCxnSpPr/>
            <p:nvPr/>
          </p:nvCxnSpPr>
          <p:spPr>
            <a:xfrm>
              <a:off x="100188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7" name="Google Shape;3157;p9"/>
            <p:cNvCxnSpPr/>
            <p:nvPr/>
          </p:nvCxnSpPr>
          <p:spPr>
            <a:xfrm>
              <a:off x="100524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8" name="Google Shape;3158;p9"/>
            <p:cNvCxnSpPr/>
            <p:nvPr/>
          </p:nvCxnSpPr>
          <p:spPr>
            <a:xfrm>
              <a:off x="100861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9" name="Google Shape;3159;p9"/>
            <p:cNvCxnSpPr/>
            <p:nvPr/>
          </p:nvCxnSpPr>
          <p:spPr>
            <a:xfrm>
              <a:off x="101197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0" name="Google Shape;3160;p9"/>
            <p:cNvCxnSpPr/>
            <p:nvPr/>
          </p:nvCxnSpPr>
          <p:spPr>
            <a:xfrm>
              <a:off x="101533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1" name="Google Shape;3161;p9"/>
            <p:cNvCxnSpPr/>
            <p:nvPr/>
          </p:nvCxnSpPr>
          <p:spPr>
            <a:xfrm>
              <a:off x="101869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2" name="Google Shape;3162;p9"/>
            <p:cNvCxnSpPr/>
            <p:nvPr/>
          </p:nvCxnSpPr>
          <p:spPr>
            <a:xfrm>
              <a:off x="102205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3" name="Google Shape;3163;p9"/>
            <p:cNvCxnSpPr/>
            <p:nvPr/>
          </p:nvCxnSpPr>
          <p:spPr>
            <a:xfrm>
              <a:off x="102542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4" name="Google Shape;3164;p9"/>
            <p:cNvCxnSpPr/>
            <p:nvPr/>
          </p:nvCxnSpPr>
          <p:spPr>
            <a:xfrm>
              <a:off x="102878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5" name="Google Shape;3165;p9"/>
            <p:cNvCxnSpPr/>
            <p:nvPr/>
          </p:nvCxnSpPr>
          <p:spPr>
            <a:xfrm>
              <a:off x="103214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6" name="Google Shape;3166;p9"/>
            <p:cNvCxnSpPr/>
            <p:nvPr/>
          </p:nvCxnSpPr>
          <p:spPr>
            <a:xfrm>
              <a:off x="103550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7" name="Google Shape;3167;p9"/>
            <p:cNvCxnSpPr/>
            <p:nvPr/>
          </p:nvCxnSpPr>
          <p:spPr>
            <a:xfrm>
              <a:off x="103886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8" name="Google Shape;3168;p9"/>
            <p:cNvCxnSpPr/>
            <p:nvPr/>
          </p:nvCxnSpPr>
          <p:spPr>
            <a:xfrm>
              <a:off x="104223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9" name="Google Shape;3169;p9"/>
            <p:cNvCxnSpPr/>
            <p:nvPr/>
          </p:nvCxnSpPr>
          <p:spPr>
            <a:xfrm>
              <a:off x="104559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0" name="Google Shape;3170;p9"/>
            <p:cNvCxnSpPr/>
            <p:nvPr/>
          </p:nvCxnSpPr>
          <p:spPr>
            <a:xfrm>
              <a:off x="104895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1" name="Google Shape;3171;p9"/>
            <p:cNvCxnSpPr/>
            <p:nvPr/>
          </p:nvCxnSpPr>
          <p:spPr>
            <a:xfrm>
              <a:off x="105231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2" name="Google Shape;3172;p9"/>
            <p:cNvCxnSpPr/>
            <p:nvPr/>
          </p:nvCxnSpPr>
          <p:spPr>
            <a:xfrm>
              <a:off x="105567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3" name="Google Shape;3173;p9"/>
            <p:cNvCxnSpPr/>
            <p:nvPr/>
          </p:nvCxnSpPr>
          <p:spPr>
            <a:xfrm>
              <a:off x="105904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4" name="Google Shape;3174;p9"/>
            <p:cNvCxnSpPr/>
            <p:nvPr/>
          </p:nvCxnSpPr>
          <p:spPr>
            <a:xfrm>
              <a:off x="106240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5" name="Google Shape;3175;p9"/>
            <p:cNvCxnSpPr/>
            <p:nvPr/>
          </p:nvCxnSpPr>
          <p:spPr>
            <a:xfrm>
              <a:off x="106576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6" name="Google Shape;3176;p9"/>
            <p:cNvCxnSpPr/>
            <p:nvPr/>
          </p:nvCxnSpPr>
          <p:spPr>
            <a:xfrm>
              <a:off x="106912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7" name="Google Shape;3177;p9"/>
            <p:cNvCxnSpPr/>
            <p:nvPr/>
          </p:nvCxnSpPr>
          <p:spPr>
            <a:xfrm>
              <a:off x="107249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8" name="Google Shape;3178;p9"/>
            <p:cNvCxnSpPr/>
            <p:nvPr/>
          </p:nvCxnSpPr>
          <p:spPr>
            <a:xfrm>
              <a:off x="107585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9" name="Google Shape;3179;p9"/>
            <p:cNvCxnSpPr/>
            <p:nvPr/>
          </p:nvCxnSpPr>
          <p:spPr>
            <a:xfrm>
              <a:off x="107921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0" name="Google Shape;3180;p9"/>
            <p:cNvCxnSpPr/>
            <p:nvPr/>
          </p:nvCxnSpPr>
          <p:spPr>
            <a:xfrm>
              <a:off x="108257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1" name="Google Shape;3181;p9"/>
            <p:cNvCxnSpPr/>
            <p:nvPr/>
          </p:nvCxnSpPr>
          <p:spPr>
            <a:xfrm>
              <a:off x="108593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2" name="Google Shape;3182;p9"/>
            <p:cNvCxnSpPr/>
            <p:nvPr/>
          </p:nvCxnSpPr>
          <p:spPr>
            <a:xfrm>
              <a:off x="108930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3" name="Google Shape;3183;p9"/>
            <p:cNvCxnSpPr/>
            <p:nvPr/>
          </p:nvCxnSpPr>
          <p:spPr>
            <a:xfrm>
              <a:off x="109266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4" name="Google Shape;3184;p9"/>
            <p:cNvCxnSpPr/>
            <p:nvPr/>
          </p:nvCxnSpPr>
          <p:spPr>
            <a:xfrm>
              <a:off x="109602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5" name="Google Shape;3185;p9"/>
            <p:cNvCxnSpPr/>
            <p:nvPr/>
          </p:nvCxnSpPr>
          <p:spPr>
            <a:xfrm>
              <a:off x="109938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6" name="Google Shape;3186;p9"/>
            <p:cNvCxnSpPr/>
            <p:nvPr/>
          </p:nvCxnSpPr>
          <p:spPr>
            <a:xfrm>
              <a:off x="110274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7" name="Google Shape;3187;p9"/>
            <p:cNvCxnSpPr/>
            <p:nvPr/>
          </p:nvCxnSpPr>
          <p:spPr>
            <a:xfrm>
              <a:off x="110611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8" name="Google Shape;3188;p9"/>
            <p:cNvCxnSpPr/>
            <p:nvPr/>
          </p:nvCxnSpPr>
          <p:spPr>
            <a:xfrm>
              <a:off x="110947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9" name="Google Shape;3189;p9"/>
            <p:cNvCxnSpPr/>
            <p:nvPr/>
          </p:nvCxnSpPr>
          <p:spPr>
            <a:xfrm>
              <a:off x="111283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0" name="Google Shape;3190;p9"/>
            <p:cNvCxnSpPr/>
            <p:nvPr/>
          </p:nvCxnSpPr>
          <p:spPr>
            <a:xfrm>
              <a:off x="111619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1" name="Google Shape;3191;p9"/>
            <p:cNvCxnSpPr/>
            <p:nvPr/>
          </p:nvCxnSpPr>
          <p:spPr>
            <a:xfrm>
              <a:off x="111955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2" name="Google Shape;3192;p9"/>
            <p:cNvCxnSpPr/>
            <p:nvPr/>
          </p:nvCxnSpPr>
          <p:spPr>
            <a:xfrm>
              <a:off x="112292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3" name="Google Shape;3193;p9"/>
            <p:cNvCxnSpPr/>
            <p:nvPr/>
          </p:nvCxnSpPr>
          <p:spPr>
            <a:xfrm>
              <a:off x="112628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4" name="Google Shape;3194;p9"/>
            <p:cNvCxnSpPr/>
            <p:nvPr/>
          </p:nvCxnSpPr>
          <p:spPr>
            <a:xfrm>
              <a:off x="112964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5" name="Google Shape;3195;p9"/>
            <p:cNvCxnSpPr/>
            <p:nvPr/>
          </p:nvCxnSpPr>
          <p:spPr>
            <a:xfrm>
              <a:off x="113300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6" name="Google Shape;3196;p9"/>
            <p:cNvCxnSpPr/>
            <p:nvPr/>
          </p:nvCxnSpPr>
          <p:spPr>
            <a:xfrm>
              <a:off x="113637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7" name="Google Shape;3197;p9"/>
            <p:cNvCxnSpPr/>
            <p:nvPr/>
          </p:nvCxnSpPr>
          <p:spPr>
            <a:xfrm>
              <a:off x="113973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8" name="Google Shape;3198;p9"/>
            <p:cNvCxnSpPr/>
            <p:nvPr/>
          </p:nvCxnSpPr>
          <p:spPr>
            <a:xfrm>
              <a:off x="114309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9" name="Google Shape;3199;p9"/>
            <p:cNvCxnSpPr/>
            <p:nvPr/>
          </p:nvCxnSpPr>
          <p:spPr>
            <a:xfrm>
              <a:off x="114645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0" name="Google Shape;3200;p9"/>
            <p:cNvCxnSpPr/>
            <p:nvPr/>
          </p:nvCxnSpPr>
          <p:spPr>
            <a:xfrm>
              <a:off x="114981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1" name="Google Shape;3201;p9"/>
            <p:cNvCxnSpPr/>
            <p:nvPr/>
          </p:nvCxnSpPr>
          <p:spPr>
            <a:xfrm>
              <a:off x="115318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2" name="Google Shape;3202;p9"/>
            <p:cNvCxnSpPr/>
            <p:nvPr/>
          </p:nvCxnSpPr>
          <p:spPr>
            <a:xfrm>
              <a:off x="115654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3" name="Google Shape;3203;p9"/>
            <p:cNvCxnSpPr/>
            <p:nvPr/>
          </p:nvCxnSpPr>
          <p:spPr>
            <a:xfrm>
              <a:off x="115990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4" name="Google Shape;3204;p9"/>
            <p:cNvCxnSpPr/>
            <p:nvPr/>
          </p:nvCxnSpPr>
          <p:spPr>
            <a:xfrm>
              <a:off x="116326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5" name="Google Shape;3205;p9"/>
            <p:cNvCxnSpPr/>
            <p:nvPr/>
          </p:nvCxnSpPr>
          <p:spPr>
            <a:xfrm>
              <a:off x="116662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6" name="Google Shape;3206;p9"/>
            <p:cNvCxnSpPr/>
            <p:nvPr/>
          </p:nvCxnSpPr>
          <p:spPr>
            <a:xfrm>
              <a:off x="116999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7" name="Google Shape;3207;p9"/>
            <p:cNvCxnSpPr/>
            <p:nvPr/>
          </p:nvCxnSpPr>
          <p:spPr>
            <a:xfrm>
              <a:off x="117335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8" name="Google Shape;3208;p9"/>
            <p:cNvCxnSpPr/>
            <p:nvPr/>
          </p:nvCxnSpPr>
          <p:spPr>
            <a:xfrm>
              <a:off x="117671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9" name="Google Shape;3209;p9"/>
            <p:cNvCxnSpPr/>
            <p:nvPr/>
          </p:nvCxnSpPr>
          <p:spPr>
            <a:xfrm>
              <a:off x="1180077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0" name="Google Shape;3210;p9"/>
            <p:cNvCxnSpPr/>
            <p:nvPr/>
          </p:nvCxnSpPr>
          <p:spPr>
            <a:xfrm>
              <a:off x="1183439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1" name="Google Shape;3211;p9"/>
            <p:cNvCxnSpPr/>
            <p:nvPr/>
          </p:nvCxnSpPr>
          <p:spPr>
            <a:xfrm>
              <a:off x="1186801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2" name="Google Shape;3212;p9"/>
            <p:cNvCxnSpPr/>
            <p:nvPr/>
          </p:nvCxnSpPr>
          <p:spPr>
            <a:xfrm>
              <a:off x="1190163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3" name="Google Shape;3213;p9"/>
            <p:cNvCxnSpPr/>
            <p:nvPr/>
          </p:nvCxnSpPr>
          <p:spPr>
            <a:xfrm>
              <a:off x="1193525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4" name="Google Shape;3214;p9"/>
            <p:cNvCxnSpPr/>
            <p:nvPr/>
          </p:nvCxnSpPr>
          <p:spPr>
            <a:xfrm>
              <a:off x="1196887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5" name="Google Shape;3215;p9"/>
            <p:cNvCxnSpPr/>
            <p:nvPr/>
          </p:nvCxnSpPr>
          <p:spPr>
            <a:xfrm>
              <a:off x="1200249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6" name="Google Shape;3216;p9"/>
            <p:cNvCxnSpPr/>
            <p:nvPr/>
          </p:nvCxnSpPr>
          <p:spPr>
            <a:xfrm>
              <a:off x="1203612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7" name="Google Shape;3217;p9"/>
            <p:cNvCxnSpPr/>
            <p:nvPr/>
          </p:nvCxnSpPr>
          <p:spPr>
            <a:xfrm>
              <a:off x="1206974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8" name="Google Shape;3218;p9"/>
            <p:cNvCxnSpPr/>
            <p:nvPr/>
          </p:nvCxnSpPr>
          <p:spPr>
            <a:xfrm>
              <a:off x="1210336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9" name="Google Shape;3219;p9"/>
            <p:cNvCxnSpPr/>
            <p:nvPr/>
          </p:nvCxnSpPr>
          <p:spPr>
            <a:xfrm>
              <a:off x="1213698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0" name="Google Shape;3220;p9"/>
            <p:cNvCxnSpPr/>
            <p:nvPr/>
          </p:nvCxnSpPr>
          <p:spPr>
            <a:xfrm>
              <a:off x="1217060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1" name="Google Shape;3221;p9"/>
            <p:cNvCxnSpPr/>
            <p:nvPr/>
          </p:nvCxnSpPr>
          <p:spPr>
            <a:xfrm>
              <a:off x="1220422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2" name="Google Shape;3222;p9"/>
            <p:cNvCxnSpPr/>
            <p:nvPr/>
          </p:nvCxnSpPr>
          <p:spPr>
            <a:xfrm>
              <a:off x="1223784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3" name="Google Shape;3223;p9"/>
            <p:cNvCxnSpPr/>
            <p:nvPr/>
          </p:nvCxnSpPr>
          <p:spPr>
            <a:xfrm>
              <a:off x="1227146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4" name="Google Shape;3224;p9"/>
            <p:cNvCxnSpPr/>
            <p:nvPr/>
          </p:nvCxnSpPr>
          <p:spPr>
            <a:xfrm>
              <a:off x="1230508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5" name="Google Shape;3225;p9"/>
            <p:cNvCxnSpPr/>
            <p:nvPr/>
          </p:nvCxnSpPr>
          <p:spPr>
            <a:xfrm>
              <a:off x="123387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6" name="Google Shape;3226;p9"/>
            <p:cNvCxnSpPr/>
            <p:nvPr/>
          </p:nvCxnSpPr>
          <p:spPr>
            <a:xfrm>
              <a:off x="123723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7" name="Google Shape;3227;p9"/>
            <p:cNvCxnSpPr/>
            <p:nvPr/>
          </p:nvCxnSpPr>
          <p:spPr>
            <a:xfrm>
              <a:off x="124059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8" name="Google Shape;3228;p9"/>
            <p:cNvCxnSpPr/>
            <p:nvPr/>
          </p:nvCxnSpPr>
          <p:spPr>
            <a:xfrm>
              <a:off x="124395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9" name="Google Shape;3229;p9"/>
            <p:cNvCxnSpPr/>
            <p:nvPr/>
          </p:nvCxnSpPr>
          <p:spPr>
            <a:xfrm>
              <a:off x="124731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0" name="Google Shape;3230;p9"/>
            <p:cNvCxnSpPr/>
            <p:nvPr/>
          </p:nvCxnSpPr>
          <p:spPr>
            <a:xfrm>
              <a:off x="125068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1" name="Google Shape;3231;p9"/>
            <p:cNvCxnSpPr/>
            <p:nvPr/>
          </p:nvCxnSpPr>
          <p:spPr>
            <a:xfrm>
              <a:off x="125404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2" name="Google Shape;3232;p9"/>
            <p:cNvCxnSpPr/>
            <p:nvPr/>
          </p:nvCxnSpPr>
          <p:spPr>
            <a:xfrm>
              <a:off x="1257405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3" name="Google Shape;3233;p9"/>
            <p:cNvCxnSpPr/>
            <p:nvPr/>
          </p:nvCxnSpPr>
          <p:spPr>
            <a:xfrm>
              <a:off x="1260767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4" name="Google Shape;3234;p9"/>
            <p:cNvCxnSpPr/>
            <p:nvPr/>
          </p:nvCxnSpPr>
          <p:spPr>
            <a:xfrm>
              <a:off x="1264130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5" name="Google Shape;3235;p9"/>
            <p:cNvCxnSpPr/>
            <p:nvPr/>
          </p:nvCxnSpPr>
          <p:spPr>
            <a:xfrm>
              <a:off x="1267492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6" name="Google Shape;3236;p9"/>
            <p:cNvCxnSpPr/>
            <p:nvPr/>
          </p:nvCxnSpPr>
          <p:spPr>
            <a:xfrm>
              <a:off x="1270854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7" name="Google Shape;3237;p9"/>
            <p:cNvCxnSpPr/>
            <p:nvPr/>
          </p:nvCxnSpPr>
          <p:spPr>
            <a:xfrm>
              <a:off x="1274216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8" name="Google Shape;3238;p9"/>
            <p:cNvCxnSpPr/>
            <p:nvPr/>
          </p:nvCxnSpPr>
          <p:spPr>
            <a:xfrm>
              <a:off x="1277578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9" name="Google Shape;3239;p9"/>
            <p:cNvCxnSpPr/>
            <p:nvPr/>
          </p:nvCxnSpPr>
          <p:spPr>
            <a:xfrm>
              <a:off x="1280940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0" name="Google Shape;3240;p9"/>
            <p:cNvCxnSpPr/>
            <p:nvPr/>
          </p:nvCxnSpPr>
          <p:spPr>
            <a:xfrm>
              <a:off x="1284302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1" name="Google Shape;3241;p9"/>
            <p:cNvCxnSpPr/>
            <p:nvPr/>
          </p:nvCxnSpPr>
          <p:spPr>
            <a:xfrm>
              <a:off x="1287664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2" name="Google Shape;3242;p9"/>
            <p:cNvCxnSpPr/>
            <p:nvPr/>
          </p:nvCxnSpPr>
          <p:spPr>
            <a:xfrm>
              <a:off x="1291026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3" name="Google Shape;3243;p9"/>
            <p:cNvCxnSpPr/>
            <p:nvPr/>
          </p:nvCxnSpPr>
          <p:spPr>
            <a:xfrm>
              <a:off x="1294388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4" name="Google Shape;3244;p9"/>
            <p:cNvCxnSpPr/>
            <p:nvPr/>
          </p:nvCxnSpPr>
          <p:spPr>
            <a:xfrm>
              <a:off x="1297751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5" name="Google Shape;3245;p9"/>
            <p:cNvCxnSpPr/>
            <p:nvPr/>
          </p:nvCxnSpPr>
          <p:spPr>
            <a:xfrm>
              <a:off x="1301113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6" name="Google Shape;3246;p9"/>
            <p:cNvCxnSpPr/>
            <p:nvPr/>
          </p:nvCxnSpPr>
          <p:spPr>
            <a:xfrm>
              <a:off x="1304475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7" name="Google Shape;3247;p9"/>
            <p:cNvCxnSpPr/>
            <p:nvPr/>
          </p:nvCxnSpPr>
          <p:spPr>
            <a:xfrm>
              <a:off x="130783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8" name="Google Shape;3248;p9"/>
            <p:cNvCxnSpPr/>
            <p:nvPr/>
          </p:nvCxnSpPr>
          <p:spPr>
            <a:xfrm>
              <a:off x="131119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9" name="Google Shape;3249;p9"/>
            <p:cNvCxnSpPr/>
            <p:nvPr/>
          </p:nvCxnSpPr>
          <p:spPr>
            <a:xfrm>
              <a:off x="131456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0" name="Google Shape;3250;p9"/>
            <p:cNvCxnSpPr/>
            <p:nvPr/>
          </p:nvCxnSpPr>
          <p:spPr>
            <a:xfrm>
              <a:off x="131792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1" name="Google Shape;3251;p9"/>
            <p:cNvCxnSpPr/>
            <p:nvPr/>
          </p:nvCxnSpPr>
          <p:spPr>
            <a:xfrm>
              <a:off x="132128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2" name="Google Shape;3252;p9"/>
            <p:cNvCxnSpPr/>
            <p:nvPr/>
          </p:nvCxnSpPr>
          <p:spPr>
            <a:xfrm>
              <a:off x="132464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3" name="Google Shape;3253;p9"/>
            <p:cNvCxnSpPr/>
            <p:nvPr/>
          </p:nvCxnSpPr>
          <p:spPr>
            <a:xfrm>
              <a:off x="132800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4" name="Google Shape;3254;p9"/>
            <p:cNvCxnSpPr/>
            <p:nvPr/>
          </p:nvCxnSpPr>
          <p:spPr>
            <a:xfrm>
              <a:off x="133137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5" name="Google Shape;3255;p9"/>
            <p:cNvCxnSpPr/>
            <p:nvPr/>
          </p:nvCxnSpPr>
          <p:spPr>
            <a:xfrm>
              <a:off x="133473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6" name="Google Shape;3256;p9"/>
            <p:cNvCxnSpPr/>
            <p:nvPr/>
          </p:nvCxnSpPr>
          <p:spPr>
            <a:xfrm>
              <a:off x="133809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7" name="Google Shape;3257;p9"/>
            <p:cNvCxnSpPr/>
            <p:nvPr/>
          </p:nvCxnSpPr>
          <p:spPr>
            <a:xfrm>
              <a:off x="134145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8" name="Google Shape;3258;p9"/>
            <p:cNvCxnSpPr/>
            <p:nvPr/>
          </p:nvCxnSpPr>
          <p:spPr>
            <a:xfrm>
              <a:off x="134482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9" name="Google Shape;3259;p9"/>
            <p:cNvCxnSpPr/>
            <p:nvPr/>
          </p:nvCxnSpPr>
          <p:spPr>
            <a:xfrm>
              <a:off x="134818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0" name="Google Shape;3260;p9"/>
            <p:cNvCxnSpPr/>
            <p:nvPr/>
          </p:nvCxnSpPr>
          <p:spPr>
            <a:xfrm>
              <a:off x="135154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1" name="Google Shape;3261;p9"/>
            <p:cNvCxnSpPr/>
            <p:nvPr/>
          </p:nvCxnSpPr>
          <p:spPr>
            <a:xfrm>
              <a:off x="135490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2" name="Google Shape;3262;p9"/>
            <p:cNvCxnSpPr/>
            <p:nvPr/>
          </p:nvCxnSpPr>
          <p:spPr>
            <a:xfrm>
              <a:off x="135826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3" name="Google Shape;3263;p9"/>
            <p:cNvCxnSpPr/>
            <p:nvPr/>
          </p:nvCxnSpPr>
          <p:spPr>
            <a:xfrm>
              <a:off x="136163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4" name="Google Shape;3264;p9"/>
            <p:cNvCxnSpPr/>
            <p:nvPr/>
          </p:nvCxnSpPr>
          <p:spPr>
            <a:xfrm>
              <a:off x="136499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5" name="Google Shape;3265;p9"/>
            <p:cNvCxnSpPr/>
            <p:nvPr/>
          </p:nvCxnSpPr>
          <p:spPr>
            <a:xfrm>
              <a:off x="136835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6" name="Google Shape;3266;p9"/>
            <p:cNvCxnSpPr/>
            <p:nvPr/>
          </p:nvCxnSpPr>
          <p:spPr>
            <a:xfrm>
              <a:off x="137171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7" name="Google Shape;3267;p9"/>
            <p:cNvCxnSpPr/>
            <p:nvPr/>
          </p:nvCxnSpPr>
          <p:spPr>
            <a:xfrm>
              <a:off x="137507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8" name="Google Shape;3268;p9"/>
            <p:cNvCxnSpPr/>
            <p:nvPr/>
          </p:nvCxnSpPr>
          <p:spPr>
            <a:xfrm>
              <a:off x="137844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9" name="Google Shape;3269;p9"/>
            <p:cNvCxnSpPr/>
            <p:nvPr/>
          </p:nvCxnSpPr>
          <p:spPr>
            <a:xfrm>
              <a:off x="138180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0" name="Google Shape;3270;p9"/>
            <p:cNvCxnSpPr/>
            <p:nvPr/>
          </p:nvCxnSpPr>
          <p:spPr>
            <a:xfrm>
              <a:off x="138516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1" name="Google Shape;3271;p9"/>
            <p:cNvCxnSpPr/>
            <p:nvPr/>
          </p:nvCxnSpPr>
          <p:spPr>
            <a:xfrm>
              <a:off x="138852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2" name="Google Shape;3272;p9"/>
            <p:cNvCxnSpPr/>
            <p:nvPr/>
          </p:nvCxnSpPr>
          <p:spPr>
            <a:xfrm>
              <a:off x="139188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3" name="Google Shape;3273;p9"/>
            <p:cNvCxnSpPr/>
            <p:nvPr/>
          </p:nvCxnSpPr>
          <p:spPr>
            <a:xfrm>
              <a:off x="139525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4" name="Google Shape;3274;p9"/>
            <p:cNvCxnSpPr/>
            <p:nvPr/>
          </p:nvCxnSpPr>
          <p:spPr>
            <a:xfrm>
              <a:off x="139861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5" name="Google Shape;3275;p9"/>
            <p:cNvCxnSpPr/>
            <p:nvPr/>
          </p:nvCxnSpPr>
          <p:spPr>
            <a:xfrm>
              <a:off x="140197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6" name="Google Shape;3276;p9"/>
            <p:cNvCxnSpPr/>
            <p:nvPr/>
          </p:nvCxnSpPr>
          <p:spPr>
            <a:xfrm>
              <a:off x="140533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7" name="Google Shape;3277;p9"/>
            <p:cNvCxnSpPr/>
            <p:nvPr/>
          </p:nvCxnSpPr>
          <p:spPr>
            <a:xfrm>
              <a:off x="140870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8" name="Google Shape;3278;p9"/>
            <p:cNvCxnSpPr/>
            <p:nvPr/>
          </p:nvCxnSpPr>
          <p:spPr>
            <a:xfrm>
              <a:off x="141206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9" name="Google Shape;3279;p9"/>
            <p:cNvCxnSpPr/>
            <p:nvPr/>
          </p:nvCxnSpPr>
          <p:spPr>
            <a:xfrm>
              <a:off x="141542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0" name="Google Shape;3280;p9"/>
            <p:cNvCxnSpPr/>
            <p:nvPr/>
          </p:nvCxnSpPr>
          <p:spPr>
            <a:xfrm>
              <a:off x="141878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1" name="Google Shape;3281;p9"/>
            <p:cNvCxnSpPr/>
            <p:nvPr/>
          </p:nvCxnSpPr>
          <p:spPr>
            <a:xfrm>
              <a:off x="142214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2" name="Google Shape;3282;p9"/>
            <p:cNvCxnSpPr/>
            <p:nvPr/>
          </p:nvCxnSpPr>
          <p:spPr>
            <a:xfrm>
              <a:off x="142551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3" name="Google Shape;3283;p9"/>
            <p:cNvCxnSpPr/>
            <p:nvPr/>
          </p:nvCxnSpPr>
          <p:spPr>
            <a:xfrm>
              <a:off x="142887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4" name="Google Shape;3284;p9"/>
            <p:cNvCxnSpPr/>
            <p:nvPr/>
          </p:nvCxnSpPr>
          <p:spPr>
            <a:xfrm>
              <a:off x="143223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5" name="Google Shape;3285;p9"/>
            <p:cNvCxnSpPr/>
            <p:nvPr/>
          </p:nvCxnSpPr>
          <p:spPr>
            <a:xfrm>
              <a:off x="143559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6" name="Google Shape;3286;p9"/>
            <p:cNvCxnSpPr/>
            <p:nvPr/>
          </p:nvCxnSpPr>
          <p:spPr>
            <a:xfrm>
              <a:off x="143895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7" name="Google Shape;3287;p9"/>
            <p:cNvCxnSpPr/>
            <p:nvPr/>
          </p:nvCxnSpPr>
          <p:spPr>
            <a:xfrm>
              <a:off x="144232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8" name="Google Shape;3288;p9"/>
            <p:cNvCxnSpPr/>
            <p:nvPr/>
          </p:nvCxnSpPr>
          <p:spPr>
            <a:xfrm>
              <a:off x="144568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9" name="Google Shape;3289;p9"/>
            <p:cNvCxnSpPr/>
            <p:nvPr/>
          </p:nvCxnSpPr>
          <p:spPr>
            <a:xfrm>
              <a:off x="144904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0" name="Google Shape;3290;p9"/>
            <p:cNvCxnSpPr/>
            <p:nvPr/>
          </p:nvCxnSpPr>
          <p:spPr>
            <a:xfrm>
              <a:off x="145240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1" name="Google Shape;3291;p9"/>
            <p:cNvCxnSpPr/>
            <p:nvPr/>
          </p:nvCxnSpPr>
          <p:spPr>
            <a:xfrm>
              <a:off x="145576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2" name="Google Shape;3292;p9"/>
            <p:cNvCxnSpPr/>
            <p:nvPr/>
          </p:nvCxnSpPr>
          <p:spPr>
            <a:xfrm>
              <a:off x="145913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3" name="Google Shape;3293;p9"/>
            <p:cNvCxnSpPr/>
            <p:nvPr/>
          </p:nvCxnSpPr>
          <p:spPr>
            <a:xfrm>
              <a:off x="146249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4" name="Google Shape;3294;p9"/>
            <p:cNvCxnSpPr/>
            <p:nvPr/>
          </p:nvCxnSpPr>
          <p:spPr>
            <a:xfrm>
              <a:off x="146585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5" name="Google Shape;3295;p9"/>
            <p:cNvCxnSpPr/>
            <p:nvPr/>
          </p:nvCxnSpPr>
          <p:spPr>
            <a:xfrm>
              <a:off x="146921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6" name="Google Shape;3296;p9"/>
            <p:cNvCxnSpPr/>
            <p:nvPr/>
          </p:nvCxnSpPr>
          <p:spPr>
            <a:xfrm>
              <a:off x="147258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7" name="Google Shape;3297;p9"/>
            <p:cNvCxnSpPr/>
            <p:nvPr/>
          </p:nvCxnSpPr>
          <p:spPr>
            <a:xfrm>
              <a:off x="147594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8" name="Google Shape;3298;p9"/>
            <p:cNvCxnSpPr/>
            <p:nvPr/>
          </p:nvCxnSpPr>
          <p:spPr>
            <a:xfrm>
              <a:off x="147930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9" name="Google Shape;3299;p9"/>
            <p:cNvCxnSpPr/>
            <p:nvPr/>
          </p:nvCxnSpPr>
          <p:spPr>
            <a:xfrm>
              <a:off x="148266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0" name="Google Shape;3300;p9"/>
            <p:cNvCxnSpPr/>
            <p:nvPr/>
          </p:nvCxnSpPr>
          <p:spPr>
            <a:xfrm>
              <a:off x="148602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1" name="Google Shape;3301;p9"/>
            <p:cNvCxnSpPr/>
            <p:nvPr/>
          </p:nvCxnSpPr>
          <p:spPr>
            <a:xfrm>
              <a:off x="148939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2" name="Google Shape;3302;p9"/>
            <p:cNvCxnSpPr/>
            <p:nvPr/>
          </p:nvCxnSpPr>
          <p:spPr>
            <a:xfrm>
              <a:off x="149275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3" name="Google Shape;3303;p9"/>
            <p:cNvCxnSpPr/>
            <p:nvPr/>
          </p:nvCxnSpPr>
          <p:spPr>
            <a:xfrm>
              <a:off x="149611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4" name="Google Shape;3304;p9"/>
            <p:cNvCxnSpPr/>
            <p:nvPr/>
          </p:nvCxnSpPr>
          <p:spPr>
            <a:xfrm>
              <a:off x="1499477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5" name="Google Shape;3305;p9"/>
            <p:cNvCxnSpPr/>
            <p:nvPr/>
          </p:nvCxnSpPr>
          <p:spPr>
            <a:xfrm>
              <a:off x="1502839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6" name="Google Shape;3306;p9"/>
            <p:cNvCxnSpPr/>
            <p:nvPr/>
          </p:nvCxnSpPr>
          <p:spPr>
            <a:xfrm>
              <a:off x="150620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7" name="Google Shape;3307;p9"/>
            <p:cNvCxnSpPr/>
            <p:nvPr/>
          </p:nvCxnSpPr>
          <p:spPr>
            <a:xfrm>
              <a:off x="150956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8" name="Google Shape;3308;p9"/>
            <p:cNvCxnSpPr/>
            <p:nvPr/>
          </p:nvCxnSpPr>
          <p:spPr>
            <a:xfrm>
              <a:off x="151292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9" name="Google Shape;3309;p9"/>
            <p:cNvCxnSpPr/>
            <p:nvPr/>
          </p:nvCxnSpPr>
          <p:spPr>
            <a:xfrm>
              <a:off x="151628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0" name="Google Shape;3310;p9"/>
            <p:cNvCxnSpPr/>
            <p:nvPr/>
          </p:nvCxnSpPr>
          <p:spPr>
            <a:xfrm>
              <a:off x="151964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1" name="Google Shape;3311;p9"/>
            <p:cNvCxnSpPr/>
            <p:nvPr/>
          </p:nvCxnSpPr>
          <p:spPr>
            <a:xfrm>
              <a:off x="152301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2" name="Google Shape;3312;p9"/>
            <p:cNvCxnSpPr/>
            <p:nvPr/>
          </p:nvCxnSpPr>
          <p:spPr>
            <a:xfrm>
              <a:off x="152637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3" name="Google Shape;3313;p9"/>
            <p:cNvCxnSpPr/>
            <p:nvPr/>
          </p:nvCxnSpPr>
          <p:spPr>
            <a:xfrm>
              <a:off x="152973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4" name="Google Shape;3314;p9"/>
            <p:cNvCxnSpPr/>
            <p:nvPr/>
          </p:nvCxnSpPr>
          <p:spPr>
            <a:xfrm>
              <a:off x="153309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5" name="Google Shape;3315;p9"/>
            <p:cNvCxnSpPr/>
            <p:nvPr/>
          </p:nvCxnSpPr>
          <p:spPr>
            <a:xfrm>
              <a:off x="153646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6" name="Google Shape;3316;p9"/>
            <p:cNvCxnSpPr/>
            <p:nvPr/>
          </p:nvCxnSpPr>
          <p:spPr>
            <a:xfrm>
              <a:off x="153982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7" name="Google Shape;3317;p9"/>
            <p:cNvCxnSpPr/>
            <p:nvPr/>
          </p:nvCxnSpPr>
          <p:spPr>
            <a:xfrm>
              <a:off x="154318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8" name="Google Shape;3318;p9"/>
            <p:cNvCxnSpPr/>
            <p:nvPr/>
          </p:nvCxnSpPr>
          <p:spPr>
            <a:xfrm>
              <a:off x="154654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9" name="Google Shape;3319;p9"/>
            <p:cNvCxnSpPr/>
            <p:nvPr/>
          </p:nvCxnSpPr>
          <p:spPr>
            <a:xfrm>
              <a:off x="154990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0" name="Google Shape;3320;p9"/>
            <p:cNvCxnSpPr/>
            <p:nvPr/>
          </p:nvCxnSpPr>
          <p:spPr>
            <a:xfrm>
              <a:off x="155327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1" name="Google Shape;3321;p9"/>
            <p:cNvCxnSpPr/>
            <p:nvPr/>
          </p:nvCxnSpPr>
          <p:spPr>
            <a:xfrm>
              <a:off x="155663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2" name="Google Shape;3322;p9"/>
            <p:cNvCxnSpPr/>
            <p:nvPr/>
          </p:nvCxnSpPr>
          <p:spPr>
            <a:xfrm>
              <a:off x="155999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3" name="Google Shape;3323;p9"/>
            <p:cNvCxnSpPr/>
            <p:nvPr/>
          </p:nvCxnSpPr>
          <p:spPr>
            <a:xfrm>
              <a:off x="1563357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4" name="Google Shape;3324;p9"/>
            <p:cNvCxnSpPr/>
            <p:nvPr/>
          </p:nvCxnSpPr>
          <p:spPr>
            <a:xfrm>
              <a:off x="1566719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5" name="Google Shape;3325;p9"/>
            <p:cNvCxnSpPr/>
            <p:nvPr/>
          </p:nvCxnSpPr>
          <p:spPr>
            <a:xfrm>
              <a:off x="1570081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6" name="Google Shape;3326;p9"/>
            <p:cNvCxnSpPr/>
            <p:nvPr/>
          </p:nvCxnSpPr>
          <p:spPr>
            <a:xfrm>
              <a:off x="1573443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7" name="Google Shape;3327;p9"/>
            <p:cNvCxnSpPr/>
            <p:nvPr/>
          </p:nvCxnSpPr>
          <p:spPr>
            <a:xfrm>
              <a:off x="1576805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8" name="Google Shape;3328;p9"/>
            <p:cNvCxnSpPr/>
            <p:nvPr/>
          </p:nvCxnSpPr>
          <p:spPr>
            <a:xfrm>
              <a:off x="1580167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9" name="Google Shape;3329;p9"/>
            <p:cNvCxnSpPr/>
            <p:nvPr/>
          </p:nvCxnSpPr>
          <p:spPr>
            <a:xfrm>
              <a:off x="1583529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0" name="Google Shape;3330;p9"/>
            <p:cNvCxnSpPr/>
            <p:nvPr/>
          </p:nvCxnSpPr>
          <p:spPr>
            <a:xfrm>
              <a:off x="158689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1" name="Google Shape;3331;p9"/>
            <p:cNvCxnSpPr/>
            <p:nvPr/>
          </p:nvCxnSpPr>
          <p:spPr>
            <a:xfrm>
              <a:off x="159025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2" name="Google Shape;3332;p9"/>
            <p:cNvCxnSpPr/>
            <p:nvPr/>
          </p:nvCxnSpPr>
          <p:spPr>
            <a:xfrm>
              <a:off x="159361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3" name="Google Shape;3333;p9"/>
            <p:cNvCxnSpPr/>
            <p:nvPr/>
          </p:nvCxnSpPr>
          <p:spPr>
            <a:xfrm>
              <a:off x="159697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4" name="Google Shape;3334;p9"/>
            <p:cNvCxnSpPr/>
            <p:nvPr/>
          </p:nvCxnSpPr>
          <p:spPr>
            <a:xfrm>
              <a:off x="160034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5" name="Google Shape;3335;p9"/>
            <p:cNvCxnSpPr/>
            <p:nvPr/>
          </p:nvCxnSpPr>
          <p:spPr>
            <a:xfrm>
              <a:off x="160370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6" name="Google Shape;3336;p9"/>
            <p:cNvCxnSpPr/>
            <p:nvPr/>
          </p:nvCxnSpPr>
          <p:spPr>
            <a:xfrm>
              <a:off x="160706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7" name="Google Shape;3337;p9"/>
            <p:cNvCxnSpPr/>
            <p:nvPr/>
          </p:nvCxnSpPr>
          <p:spPr>
            <a:xfrm>
              <a:off x="161042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8" name="Google Shape;3338;p9"/>
            <p:cNvCxnSpPr/>
            <p:nvPr/>
          </p:nvCxnSpPr>
          <p:spPr>
            <a:xfrm>
              <a:off x="161378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9" name="Google Shape;3339;p9"/>
            <p:cNvCxnSpPr/>
            <p:nvPr/>
          </p:nvCxnSpPr>
          <p:spPr>
            <a:xfrm>
              <a:off x="161715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0" name="Google Shape;3340;p9"/>
            <p:cNvCxnSpPr/>
            <p:nvPr/>
          </p:nvCxnSpPr>
          <p:spPr>
            <a:xfrm>
              <a:off x="162051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9"/>
            <p:cNvCxnSpPr/>
            <p:nvPr/>
          </p:nvCxnSpPr>
          <p:spPr>
            <a:xfrm>
              <a:off x="162387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9"/>
            <p:cNvCxnSpPr/>
            <p:nvPr/>
          </p:nvCxnSpPr>
          <p:spPr>
            <a:xfrm>
              <a:off x="162723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3" name="Google Shape;3343;p9"/>
            <p:cNvCxnSpPr/>
            <p:nvPr/>
          </p:nvCxnSpPr>
          <p:spPr>
            <a:xfrm>
              <a:off x="163059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4" name="Google Shape;3344;p9"/>
            <p:cNvCxnSpPr/>
            <p:nvPr/>
          </p:nvCxnSpPr>
          <p:spPr>
            <a:xfrm>
              <a:off x="163396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5" name="Google Shape;3345;p9"/>
            <p:cNvCxnSpPr/>
            <p:nvPr/>
          </p:nvCxnSpPr>
          <p:spPr>
            <a:xfrm>
              <a:off x="163732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6" name="Google Shape;3346;p9"/>
            <p:cNvCxnSpPr/>
            <p:nvPr/>
          </p:nvCxnSpPr>
          <p:spPr>
            <a:xfrm>
              <a:off x="164068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7" name="Google Shape;3347;p9"/>
            <p:cNvCxnSpPr/>
            <p:nvPr/>
          </p:nvCxnSpPr>
          <p:spPr>
            <a:xfrm>
              <a:off x="164404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8" name="Google Shape;3348;p9"/>
            <p:cNvCxnSpPr/>
            <p:nvPr/>
          </p:nvCxnSpPr>
          <p:spPr>
            <a:xfrm>
              <a:off x="164740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9" name="Google Shape;3349;p9"/>
            <p:cNvCxnSpPr/>
            <p:nvPr/>
          </p:nvCxnSpPr>
          <p:spPr>
            <a:xfrm>
              <a:off x="165077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0" name="Google Shape;3350;p9"/>
            <p:cNvCxnSpPr/>
            <p:nvPr/>
          </p:nvCxnSpPr>
          <p:spPr>
            <a:xfrm>
              <a:off x="165413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1" name="Google Shape;3351;p9"/>
            <p:cNvCxnSpPr/>
            <p:nvPr/>
          </p:nvCxnSpPr>
          <p:spPr>
            <a:xfrm>
              <a:off x="165749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2" name="Google Shape;3352;p9"/>
            <p:cNvCxnSpPr/>
            <p:nvPr/>
          </p:nvCxnSpPr>
          <p:spPr>
            <a:xfrm>
              <a:off x="166085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3" name="Google Shape;3353;p9"/>
            <p:cNvCxnSpPr/>
            <p:nvPr/>
          </p:nvCxnSpPr>
          <p:spPr>
            <a:xfrm>
              <a:off x="166422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4" name="Google Shape;3354;p9"/>
            <p:cNvCxnSpPr/>
            <p:nvPr/>
          </p:nvCxnSpPr>
          <p:spPr>
            <a:xfrm>
              <a:off x="166758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5" name="Google Shape;3355;p9"/>
            <p:cNvCxnSpPr/>
            <p:nvPr/>
          </p:nvCxnSpPr>
          <p:spPr>
            <a:xfrm>
              <a:off x="167094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6" name="Google Shape;3356;p9"/>
            <p:cNvCxnSpPr/>
            <p:nvPr/>
          </p:nvCxnSpPr>
          <p:spPr>
            <a:xfrm>
              <a:off x="167430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7" name="Google Shape;3357;p9"/>
            <p:cNvCxnSpPr/>
            <p:nvPr/>
          </p:nvCxnSpPr>
          <p:spPr>
            <a:xfrm>
              <a:off x="167766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8" name="Google Shape;3358;p9"/>
            <p:cNvCxnSpPr/>
            <p:nvPr/>
          </p:nvCxnSpPr>
          <p:spPr>
            <a:xfrm>
              <a:off x="168103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9" name="Google Shape;3359;p9"/>
            <p:cNvCxnSpPr/>
            <p:nvPr/>
          </p:nvCxnSpPr>
          <p:spPr>
            <a:xfrm>
              <a:off x="168439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0" name="Google Shape;3360;p9"/>
            <p:cNvCxnSpPr/>
            <p:nvPr/>
          </p:nvCxnSpPr>
          <p:spPr>
            <a:xfrm>
              <a:off x="168775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1" name="Google Shape;3361;p9"/>
            <p:cNvCxnSpPr/>
            <p:nvPr/>
          </p:nvCxnSpPr>
          <p:spPr>
            <a:xfrm>
              <a:off x="169111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2" name="Google Shape;3362;p9"/>
            <p:cNvCxnSpPr/>
            <p:nvPr/>
          </p:nvCxnSpPr>
          <p:spPr>
            <a:xfrm>
              <a:off x="169447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3" name="Google Shape;3363;p9"/>
            <p:cNvCxnSpPr/>
            <p:nvPr/>
          </p:nvCxnSpPr>
          <p:spPr>
            <a:xfrm>
              <a:off x="169784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4" name="Google Shape;3364;p9"/>
            <p:cNvCxnSpPr/>
            <p:nvPr/>
          </p:nvCxnSpPr>
          <p:spPr>
            <a:xfrm>
              <a:off x="170120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5" name="Google Shape;3365;p9"/>
            <p:cNvCxnSpPr/>
            <p:nvPr/>
          </p:nvCxnSpPr>
          <p:spPr>
            <a:xfrm>
              <a:off x="170456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6" name="Google Shape;3366;p9"/>
            <p:cNvCxnSpPr/>
            <p:nvPr/>
          </p:nvCxnSpPr>
          <p:spPr>
            <a:xfrm>
              <a:off x="170792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7" name="Google Shape;3367;p9"/>
            <p:cNvCxnSpPr/>
            <p:nvPr/>
          </p:nvCxnSpPr>
          <p:spPr>
            <a:xfrm>
              <a:off x="171128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8" name="Google Shape;3368;p9"/>
            <p:cNvCxnSpPr/>
            <p:nvPr/>
          </p:nvCxnSpPr>
          <p:spPr>
            <a:xfrm>
              <a:off x="171465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9" name="Google Shape;3369;p9"/>
            <p:cNvCxnSpPr/>
            <p:nvPr/>
          </p:nvCxnSpPr>
          <p:spPr>
            <a:xfrm>
              <a:off x="171801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0" name="Google Shape;3370;p9"/>
            <p:cNvCxnSpPr/>
            <p:nvPr/>
          </p:nvCxnSpPr>
          <p:spPr>
            <a:xfrm>
              <a:off x="172137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1" name="Google Shape;3371;p9"/>
            <p:cNvCxnSpPr/>
            <p:nvPr/>
          </p:nvCxnSpPr>
          <p:spPr>
            <a:xfrm>
              <a:off x="172473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2" name="Google Shape;3372;p9"/>
            <p:cNvCxnSpPr/>
            <p:nvPr/>
          </p:nvCxnSpPr>
          <p:spPr>
            <a:xfrm>
              <a:off x="172810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3" name="Google Shape;3373;p9"/>
            <p:cNvCxnSpPr/>
            <p:nvPr/>
          </p:nvCxnSpPr>
          <p:spPr>
            <a:xfrm>
              <a:off x="173146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4" name="Google Shape;3374;p9"/>
            <p:cNvCxnSpPr/>
            <p:nvPr/>
          </p:nvCxnSpPr>
          <p:spPr>
            <a:xfrm>
              <a:off x="173482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5" name="Google Shape;3375;p9"/>
            <p:cNvCxnSpPr/>
            <p:nvPr/>
          </p:nvCxnSpPr>
          <p:spPr>
            <a:xfrm>
              <a:off x="173818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6" name="Google Shape;3376;p9"/>
            <p:cNvCxnSpPr/>
            <p:nvPr/>
          </p:nvCxnSpPr>
          <p:spPr>
            <a:xfrm>
              <a:off x="174154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7" name="Google Shape;3377;p9"/>
            <p:cNvCxnSpPr/>
            <p:nvPr/>
          </p:nvCxnSpPr>
          <p:spPr>
            <a:xfrm>
              <a:off x="174491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8" name="Google Shape;3378;p9"/>
            <p:cNvCxnSpPr/>
            <p:nvPr/>
          </p:nvCxnSpPr>
          <p:spPr>
            <a:xfrm>
              <a:off x="174827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9" name="Google Shape;3379;p9"/>
            <p:cNvCxnSpPr/>
            <p:nvPr/>
          </p:nvCxnSpPr>
          <p:spPr>
            <a:xfrm>
              <a:off x="175163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0" name="Google Shape;3380;p9"/>
            <p:cNvCxnSpPr/>
            <p:nvPr/>
          </p:nvCxnSpPr>
          <p:spPr>
            <a:xfrm>
              <a:off x="175499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1" name="Google Shape;3381;p9"/>
            <p:cNvCxnSpPr/>
            <p:nvPr/>
          </p:nvCxnSpPr>
          <p:spPr>
            <a:xfrm>
              <a:off x="175835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2" name="Google Shape;3382;p9"/>
            <p:cNvCxnSpPr/>
            <p:nvPr/>
          </p:nvCxnSpPr>
          <p:spPr>
            <a:xfrm>
              <a:off x="176172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3" name="Google Shape;3383;p9"/>
            <p:cNvCxnSpPr/>
            <p:nvPr/>
          </p:nvCxnSpPr>
          <p:spPr>
            <a:xfrm>
              <a:off x="176508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4" name="Google Shape;3384;p9"/>
            <p:cNvCxnSpPr/>
            <p:nvPr/>
          </p:nvCxnSpPr>
          <p:spPr>
            <a:xfrm>
              <a:off x="176844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5" name="Google Shape;3385;p9"/>
            <p:cNvCxnSpPr/>
            <p:nvPr/>
          </p:nvCxnSpPr>
          <p:spPr>
            <a:xfrm>
              <a:off x="177180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6" name="Google Shape;3386;p9"/>
            <p:cNvCxnSpPr/>
            <p:nvPr/>
          </p:nvCxnSpPr>
          <p:spPr>
            <a:xfrm>
              <a:off x="177516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7" name="Google Shape;3387;p9"/>
            <p:cNvCxnSpPr/>
            <p:nvPr/>
          </p:nvCxnSpPr>
          <p:spPr>
            <a:xfrm>
              <a:off x="177853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8" name="Google Shape;3388;p9"/>
            <p:cNvCxnSpPr/>
            <p:nvPr/>
          </p:nvCxnSpPr>
          <p:spPr>
            <a:xfrm>
              <a:off x="178189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9" name="Google Shape;3389;p9"/>
            <p:cNvCxnSpPr/>
            <p:nvPr/>
          </p:nvCxnSpPr>
          <p:spPr>
            <a:xfrm>
              <a:off x="178525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0" name="Google Shape;3390;p9"/>
            <p:cNvCxnSpPr/>
            <p:nvPr/>
          </p:nvCxnSpPr>
          <p:spPr>
            <a:xfrm>
              <a:off x="178861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1" name="Google Shape;3391;p9"/>
            <p:cNvCxnSpPr/>
            <p:nvPr/>
          </p:nvCxnSpPr>
          <p:spPr>
            <a:xfrm>
              <a:off x="179198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2" name="Google Shape;3392;p9"/>
            <p:cNvCxnSpPr/>
            <p:nvPr/>
          </p:nvCxnSpPr>
          <p:spPr>
            <a:xfrm>
              <a:off x="179534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3" name="Google Shape;3393;p9"/>
            <p:cNvCxnSpPr/>
            <p:nvPr/>
          </p:nvCxnSpPr>
          <p:spPr>
            <a:xfrm>
              <a:off x="179870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4" name="Google Shape;3394;p9"/>
            <p:cNvCxnSpPr/>
            <p:nvPr/>
          </p:nvCxnSpPr>
          <p:spPr>
            <a:xfrm>
              <a:off x="180206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5" name="Google Shape;3395;p9"/>
            <p:cNvCxnSpPr/>
            <p:nvPr/>
          </p:nvCxnSpPr>
          <p:spPr>
            <a:xfrm>
              <a:off x="180542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6" name="Google Shape;3396;p9"/>
            <p:cNvCxnSpPr/>
            <p:nvPr/>
          </p:nvCxnSpPr>
          <p:spPr>
            <a:xfrm>
              <a:off x="180879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7" name="Google Shape;3397;p9"/>
            <p:cNvCxnSpPr/>
            <p:nvPr/>
          </p:nvCxnSpPr>
          <p:spPr>
            <a:xfrm>
              <a:off x="181215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8" name="Google Shape;3398;p9"/>
            <p:cNvCxnSpPr/>
            <p:nvPr/>
          </p:nvCxnSpPr>
          <p:spPr>
            <a:xfrm>
              <a:off x="181551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9" name="Google Shape;3399;p9"/>
            <p:cNvCxnSpPr/>
            <p:nvPr/>
          </p:nvCxnSpPr>
          <p:spPr>
            <a:xfrm>
              <a:off x="181887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0" name="Google Shape;3400;p9"/>
            <p:cNvCxnSpPr/>
            <p:nvPr/>
          </p:nvCxnSpPr>
          <p:spPr>
            <a:xfrm>
              <a:off x="182223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1" name="Google Shape;3401;p9"/>
            <p:cNvCxnSpPr/>
            <p:nvPr/>
          </p:nvCxnSpPr>
          <p:spPr>
            <a:xfrm>
              <a:off x="182560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2" name="Google Shape;3402;p9"/>
            <p:cNvCxnSpPr/>
            <p:nvPr/>
          </p:nvCxnSpPr>
          <p:spPr>
            <a:xfrm>
              <a:off x="182896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3" name="Google Shape;3403;p9"/>
            <p:cNvCxnSpPr/>
            <p:nvPr/>
          </p:nvCxnSpPr>
          <p:spPr>
            <a:xfrm>
              <a:off x="183232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4" name="Google Shape;3404;p9"/>
            <p:cNvCxnSpPr/>
            <p:nvPr/>
          </p:nvCxnSpPr>
          <p:spPr>
            <a:xfrm>
              <a:off x="183568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5" name="Google Shape;3405;p9"/>
            <p:cNvCxnSpPr/>
            <p:nvPr/>
          </p:nvCxnSpPr>
          <p:spPr>
            <a:xfrm>
              <a:off x="13794175" y="-45663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6" name="Google Shape;3406;p9"/>
            <p:cNvCxnSpPr/>
            <p:nvPr/>
          </p:nvCxnSpPr>
          <p:spPr>
            <a:xfrm>
              <a:off x="13794175" y="-4534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7" name="Google Shape;3407;p9"/>
            <p:cNvCxnSpPr/>
            <p:nvPr/>
          </p:nvCxnSpPr>
          <p:spPr>
            <a:xfrm>
              <a:off x="13794175" y="-450264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8" name="Google Shape;3408;p9"/>
            <p:cNvCxnSpPr/>
            <p:nvPr/>
          </p:nvCxnSpPr>
          <p:spPr>
            <a:xfrm>
              <a:off x="13794175" y="-4470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9" name="Google Shape;3409;p9"/>
            <p:cNvCxnSpPr/>
            <p:nvPr/>
          </p:nvCxnSpPr>
          <p:spPr>
            <a:xfrm>
              <a:off x="13794175" y="-4438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0" name="Google Shape;3410;p9"/>
            <p:cNvCxnSpPr/>
            <p:nvPr/>
          </p:nvCxnSpPr>
          <p:spPr>
            <a:xfrm>
              <a:off x="13794175" y="-4407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1" name="Google Shape;3411;p9"/>
            <p:cNvCxnSpPr/>
            <p:nvPr/>
          </p:nvCxnSpPr>
          <p:spPr>
            <a:xfrm>
              <a:off x="13794175" y="-4375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2" name="Google Shape;3412;p9"/>
            <p:cNvCxnSpPr/>
            <p:nvPr/>
          </p:nvCxnSpPr>
          <p:spPr>
            <a:xfrm>
              <a:off x="13794175" y="-434328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3" name="Google Shape;3413;p9"/>
            <p:cNvCxnSpPr/>
            <p:nvPr/>
          </p:nvCxnSpPr>
          <p:spPr>
            <a:xfrm>
              <a:off x="13794175" y="-4311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4" name="Google Shape;3414;p9"/>
            <p:cNvCxnSpPr/>
            <p:nvPr/>
          </p:nvCxnSpPr>
          <p:spPr>
            <a:xfrm>
              <a:off x="13794175" y="-427953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5" name="Google Shape;3415;p9"/>
            <p:cNvCxnSpPr/>
            <p:nvPr/>
          </p:nvCxnSpPr>
          <p:spPr>
            <a:xfrm>
              <a:off x="13794175" y="-424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6" name="Google Shape;3416;p9"/>
            <p:cNvCxnSpPr/>
            <p:nvPr/>
          </p:nvCxnSpPr>
          <p:spPr>
            <a:xfrm>
              <a:off x="13794175" y="-421579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7" name="Google Shape;3417;p9"/>
            <p:cNvCxnSpPr/>
            <p:nvPr/>
          </p:nvCxnSpPr>
          <p:spPr>
            <a:xfrm>
              <a:off x="13794175" y="-4183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8" name="Google Shape;3418;p9"/>
            <p:cNvCxnSpPr/>
            <p:nvPr/>
          </p:nvCxnSpPr>
          <p:spPr>
            <a:xfrm>
              <a:off x="13794175" y="-4152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9" name="Google Shape;3419;p9"/>
            <p:cNvCxnSpPr/>
            <p:nvPr/>
          </p:nvCxnSpPr>
          <p:spPr>
            <a:xfrm>
              <a:off x="13794175" y="-4120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0" name="Google Shape;3420;p9"/>
            <p:cNvCxnSpPr/>
            <p:nvPr/>
          </p:nvCxnSpPr>
          <p:spPr>
            <a:xfrm>
              <a:off x="13794175" y="-40882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1" name="Google Shape;3421;p9"/>
            <p:cNvCxnSpPr/>
            <p:nvPr/>
          </p:nvCxnSpPr>
          <p:spPr>
            <a:xfrm>
              <a:off x="13794175" y="-40564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2" name="Google Shape;3422;p9"/>
            <p:cNvCxnSpPr/>
            <p:nvPr/>
          </p:nvCxnSpPr>
          <p:spPr>
            <a:xfrm>
              <a:off x="13794175" y="-40245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3" name="Google Shape;3423;p9"/>
            <p:cNvCxnSpPr/>
            <p:nvPr/>
          </p:nvCxnSpPr>
          <p:spPr>
            <a:xfrm>
              <a:off x="13794175" y="-39926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4" name="Google Shape;3424;p9"/>
            <p:cNvCxnSpPr/>
            <p:nvPr/>
          </p:nvCxnSpPr>
          <p:spPr>
            <a:xfrm>
              <a:off x="13794175" y="-39608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5" name="Google Shape;3425;p9"/>
            <p:cNvCxnSpPr/>
            <p:nvPr/>
          </p:nvCxnSpPr>
          <p:spPr>
            <a:xfrm>
              <a:off x="13794175" y="-39289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6" name="Google Shape;3426;p9"/>
            <p:cNvCxnSpPr/>
            <p:nvPr/>
          </p:nvCxnSpPr>
          <p:spPr>
            <a:xfrm>
              <a:off x="13794175" y="-38970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7" name="Google Shape;3427;p9"/>
            <p:cNvCxnSpPr/>
            <p:nvPr/>
          </p:nvCxnSpPr>
          <p:spPr>
            <a:xfrm>
              <a:off x="13794175" y="-386519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8" name="Google Shape;3428;p9"/>
            <p:cNvCxnSpPr/>
            <p:nvPr/>
          </p:nvCxnSpPr>
          <p:spPr>
            <a:xfrm>
              <a:off x="13794175" y="-38333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9" name="Google Shape;3429;p9"/>
            <p:cNvCxnSpPr/>
            <p:nvPr/>
          </p:nvCxnSpPr>
          <p:spPr>
            <a:xfrm>
              <a:off x="13794175" y="-3801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0" name="Google Shape;3430;p9"/>
            <p:cNvCxnSpPr/>
            <p:nvPr/>
          </p:nvCxnSpPr>
          <p:spPr>
            <a:xfrm>
              <a:off x="13794175" y="-37695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1" name="Google Shape;3431;p9"/>
            <p:cNvCxnSpPr/>
            <p:nvPr/>
          </p:nvCxnSpPr>
          <p:spPr>
            <a:xfrm>
              <a:off x="13794175" y="-3737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2" name="Google Shape;3432;p9"/>
            <p:cNvCxnSpPr/>
            <p:nvPr/>
          </p:nvCxnSpPr>
          <p:spPr>
            <a:xfrm>
              <a:off x="13794175" y="-37058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3" name="Google Shape;3433;p9"/>
            <p:cNvCxnSpPr/>
            <p:nvPr/>
          </p:nvCxnSpPr>
          <p:spPr>
            <a:xfrm>
              <a:off x="13794175" y="-3673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4" name="Google Shape;3434;p9"/>
            <p:cNvCxnSpPr/>
            <p:nvPr/>
          </p:nvCxnSpPr>
          <p:spPr>
            <a:xfrm>
              <a:off x="13794175" y="-36420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5" name="Google Shape;3435;p9"/>
            <p:cNvCxnSpPr/>
            <p:nvPr/>
          </p:nvCxnSpPr>
          <p:spPr>
            <a:xfrm>
              <a:off x="13794175" y="-3610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6" name="Google Shape;3436;p9"/>
            <p:cNvCxnSpPr/>
            <p:nvPr/>
          </p:nvCxnSpPr>
          <p:spPr>
            <a:xfrm>
              <a:off x="13794175" y="-35783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7" name="Google Shape;3437;p9"/>
            <p:cNvCxnSpPr/>
            <p:nvPr/>
          </p:nvCxnSpPr>
          <p:spPr>
            <a:xfrm>
              <a:off x="13794175" y="-35464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8" name="Google Shape;3438;p9"/>
            <p:cNvCxnSpPr/>
            <p:nvPr/>
          </p:nvCxnSpPr>
          <p:spPr>
            <a:xfrm>
              <a:off x="13794175" y="-3514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9" name="Google Shape;3439;p9"/>
            <p:cNvCxnSpPr/>
            <p:nvPr/>
          </p:nvCxnSpPr>
          <p:spPr>
            <a:xfrm>
              <a:off x="13794175" y="-34827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0" name="Google Shape;3440;p9"/>
            <p:cNvCxnSpPr/>
            <p:nvPr/>
          </p:nvCxnSpPr>
          <p:spPr>
            <a:xfrm>
              <a:off x="13794175" y="-3450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1" name="Google Shape;3441;p9"/>
            <p:cNvCxnSpPr/>
            <p:nvPr/>
          </p:nvCxnSpPr>
          <p:spPr>
            <a:xfrm>
              <a:off x="13794175" y="-34189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2" name="Google Shape;3442;p9"/>
            <p:cNvCxnSpPr/>
            <p:nvPr/>
          </p:nvCxnSpPr>
          <p:spPr>
            <a:xfrm>
              <a:off x="13794175" y="-3387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3" name="Google Shape;3443;p9"/>
            <p:cNvCxnSpPr/>
            <p:nvPr/>
          </p:nvCxnSpPr>
          <p:spPr>
            <a:xfrm>
              <a:off x="13794175" y="-335523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4" name="Google Shape;3444;p9"/>
            <p:cNvCxnSpPr/>
            <p:nvPr/>
          </p:nvCxnSpPr>
          <p:spPr>
            <a:xfrm>
              <a:off x="13794175" y="-3323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5" name="Google Shape;3445;p9"/>
            <p:cNvCxnSpPr/>
            <p:nvPr/>
          </p:nvCxnSpPr>
          <p:spPr>
            <a:xfrm>
              <a:off x="13794175" y="-329148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6" name="Google Shape;3446;p9"/>
            <p:cNvCxnSpPr/>
            <p:nvPr/>
          </p:nvCxnSpPr>
          <p:spPr>
            <a:xfrm>
              <a:off x="13794175" y="-32596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7" name="Google Shape;3447;p9"/>
            <p:cNvCxnSpPr/>
            <p:nvPr/>
          </p:nvCxnSpPr>
          <p:spPr>
            <a:xfrm>
              <a:off x="13794175" y="-322774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8" name="Google Shape;3448;p9"/>
            <p:cNvCxnSpPr/>
            <p:nvPr/>
          </p:nvCxnSpPr>
          <p:spPr>
            <a:xfrm>
              <a:off x="13794175" y="-31958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9" name="Google Shape;3449;p9"/>
            <p:cNvCxnSpPr/>
            <p:nvPr/>
          </p:nvCxnSpPr>
          <p:spPr>
            <a:xfrm>
              <a:off x="13794175" y="-3163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0" name="Google Shape;3450;p9"/>
            <p:cNvCxnSpPr/>
            <p:nvPr/>
          </p:nvCxnSpPr>
          <p:spPr>
            <a:xfrm>
              <a:off x="13794175" y="-31321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1" name="Google Shape;3451;p9"/>
            <p:cNvCxnSpPr/>
            <p:nvPr/>
          </p:nvCxnSpPr>
          <p:spPr>
            <a:xfrm>
              <a:off x="13794175" y="-31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2" name="Google Shape;3452;p9"/>
            <p:cNvCxnSpPr/>
            <p:nvPr/>
          </p:nvCxnSpPr>
          <p:spPr>
            <a:xfrm>
              <a:off x="13794175" y="-306837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3" name="Google Shape;3453;p9"/>
            <p:cNvCxnSpPr/>
            <p:nvPr/>
          </p:nvCxnSpPr>
          <p:spPr>
            <a:xfrm>
              <a:off x="13794175" y="-3036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4" name="Google Shape;3454;p9"/>
            <p:cNvCxnSpPr/>
            <p:nvPr/>
          </p:nvCxnSpPr>
          <p:spPr>
            <a:xfrm>
              <a:off x="13794175" y="-300463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5" name="Google Shape;3455;p9"/>
            <p:cNvCxnSpPr/>
            <p:nvPr/>
          </p:nvCxnSpPr>
          <p:spPr>
            <a:xfrm>
              <a:off x="13794175" y="-2972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6" name="Google Shape;3456;p9"/>
            <p:cNvCxnSpPr/>
            <p:nvPr/>
          </p:nvCxnSpPr>
          <p:spPr>
            <a:xfrm>
              <a:off x="13794175" y="-29408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7" name="Google Shape;3457;p9"/>
            <p:cNvCxnSpPr/>
            <p:nvPr/>
          </p:nvCxnSpPr>
          <p:spPr>
            <a:xfrm>
              <a:off x="13794175" y="-29090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8" name="Google Shape;3458;p9"/>
            <p:cNvCxnSpPr/>
            <p:nvPr/>
          </p:nvCxnSpPr>
          <p:spPr>
            <a:xfrm>
              <a:off x="13794175" y="-2877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9" name="Google Shape;3459;p9"/>
            <p:cNvCxnSpPr/>
            <p:nvPr/>
          </p:nvCxnSpPr>
          <p:spPr>
            <a:xfrm>
              <a:off x="13794175" y="-28444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0" name="Google Shape;3460;p9"/>
            <p:cNvCxnSpPr/>
            <p:nvPr/>
          </p:nvCxnSpPr>
          <p:spPr>
            <a:xfrm>
              <a:off x="13794175" y="-28125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1" name="Google Shape;3461;p9"/>
            <p:cNvCxnSpPr/>
            <p:nvPr/>
          </p:nvCxnSpPr>
          <p:spPr>
            <a:xfrm>
              <a:off x="13794175" y="-27806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2" name="Google Shape;3462;p9"/>
            <p:cNvCxnSpPr/>
            <p:nvPr/>
          </p:nvCxnSpPr>
          <p:spPr>
            <a:xfrm>
              <a:off x="13794175" y="-2748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3" name="Google Shape;3463;p9"/>
            <p:cNvCxnSpPr/>
            <p:nvPr/>
          </p:nvCxnSpPr>
          <p:spPr>
            <a:xfrm>
              <a:off x="13794175" y="-2716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4" name="Google Shape;3464;p9"/>
            <p:cNvCxnSpPr/>
            <p:nvPr/>
          </p:nvCxnSpPr>
          <p:spPr>
            <a:xfrm>
              <a:off x="13794175" y="-2685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5" name="Google Shape;3465;p9"/>
            <p:cNvCxnSpPr/>
            <p:nvPr/>
          </p:nvCxnSpPr>
          <p:spPr>
            <a:xfrm>
              <a:off x="13794175" y="-265318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6" name="Google Shape;3466;p9"/>
            <p:cNvCxnSpPr/>
            <p:nvPr/>
          </p:nvCxnSpPr>
          <p:spPr>
            <a:xfrm>
              <a:off x="13794175" y="-2621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7" name="Google Shape;3467;p9"/>
            <p:cNvCxnSpPr/>
            <p:nvPr/>
          </p:nvCxnSpPr>
          <p:spPr>
            <a:xfrm>
              <a:off x="13794175" y="-258943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8" name="Google Shape;3468;p9"/>
            <p:cNvCxnSpPr/>
            <p:nvPr/>
          </p:nvCxnSpPr>
          <p:spPr>
            <a:xfrm>
              <a:off x="13794175" y="-2557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9" name="Google Shape;3469;p9"/>
            <p:cNvCxnSpPr/>
            <p:nvPr/>
          </p:nvCxnSpPr>
          <p:spPr>
            <a:xfrm>
              <a:off x="13794175" y="-2525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0" name="Google Shape;3470;p9"/>
            <p:cNvCxnSpPr/>
            <p:nvPr/>
          </p:nvCxnSpPr>
          <p:spPr>
            <a:xfrm>
              <a:off x="13794175" y="-2493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1" name="Google Shape;3471;p9"/>
            <p:cNvCxnSpPr/>
            <p:nvPr/>
          </p:nvCxnSpPr>
          <p:spPr>
            <a:xfrm>
              <a:off x="13794175" y="-2461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2" name="Google Shape;3472;p9"/>
            <p:cNvCxnSpPr/>
            <p:nvPr/>
          </p:nvCxnSpPr>
          <p:spPr>
            <a:xfrm>
              <a:off x="13794175" y="-2430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3" name="Google Shape;3473;p9"/>
            <p:cNvCxnSpPr/>
            <p:nvPr/>
          </p:nvCxnSpPr>
          <p:spPr>
            <a:xfrm>
              <a:off x="13794175" y="-2398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4" name="Google Shape;3474;p9"/>
            <p:cNvCxnSpPr/>
            <p:nvPr/>
          </p:nvCxnSpPr>
          <p:spPr>
            <a:xfrm>
              <a:off x="13794175" y="-23663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5" name="Google Shape;3475;p9"/>
            <p:cNvCxnSpPr/>
            <p:nvPr/>
          </p:nvCxnSpPr>
          <p:spPr>
            <a:xfrm>
              <a:off x="13794175" y="-2334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6" name="Google Shape;3476;p9"/>
            <p:cNvCxnSpPr/>
            <p:nvPr/>
          </p:nvCxnSpPr>
          <p:spPr>
            <a:xfrm>
              <a:off x="13794175" y="-23025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7" name="Google Shape;3477;p9"/>
            <p:cNvCxnSpPr/>
            <p:nvPr/>
          </p:nvCxnSpPr>
          <p:spPr>
            <a:xfrm>
              <a:off x="13794175" y="-2270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8" name="Google Shape;3478;p9"/>
            <p:cNvCxnSpPr/>
            <p:nvPr/>
          </p:nvCxnSpPr>
          <p:spPr>
            <a:xfrm>
              <a:off x="13794175" y="-22388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9" name="Google Shape;3479;p9"/>
            <p:cNvCxnSpPr/>
            <p:nvPr/>
          </p:nvCxnSpPr>
          <p:spPr>
            <a:xfrm>
              <a:off x="13794175" y="-2206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0" name="Google Shape;3480;p9"/>
            <p:cNvCxnSpPr/>
            <p:nvPr/>
          </p:nvCxnSpPr>
          <p:spPr>
            <a:xfrm>
              <a:off x="13794175" y="-21750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1" name="Google Shape;3481;p9"/>
            <p:cNvCxnSpPr/>
            <p:nvPr/>
          </p:nvCxnSpPr>
          <p:spPr>
            <a:xfrm>
              <a:off x="13794175" y="-21432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2" name="Google Shape;3482;p9"/>
            <p:cNvCxnSpPr/>
            <p:nvPr/>
          </p:nvCxnSpPr>
          <p:spPr>
            <a:xfrm>
              <a:off x="13794175" y="-21113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3" name="Google Shape;3483;p9"/>
            <p:cNvCxnSpPr/>
            <p:nvPr/>
          </p:nvCxnSpPr>
          <p:spPr>
            <a:xfrm>
              <a:off x="13794175" y="-20794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4" name="Google Shape;3484;p9"/>
            <p:cNvCxnSpPr/>
            <p:nvPr/>
          </p:nvCxnSpPr>
          <p:spPr>
            <a:xfrm>
              <a:off x="13794175" y="-20476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5" name="Google Shape;3485;p9"/>
            <p:cNvCxnSpPr/>
            <p:nvPr/>
          </p:nvCxnSpPr>
          <p:spPr>
            <a:xfrm>
              <a:off x="13794175" y="-20157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6" name="Google Shape;3486;p9"/>
            <p:cNvCxnSpPr/>
            <p:nvPr/>
          </p:nvCxnSpPr>
          <p:spPr>
            <a:xfrm>
              <a:off x="13794175" y="-19838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7" name="Google Shape;3487;p9"/>
            <p:cNvCxnSpPr/>
            <p:nvPr/>
          </p:nvCxnSpPr>
          <p:spPr>
            <a:xfrm>
              <a:off x="13794175" y="-19519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8" name="Google Shape;3488;p9"/>
            <p:cNvCxnSpPr/>
            <p:nvPr/>
          </p:nvCxnSpPr>
          <p:spPr>
            <a:xfrm>
              <a:off x="13794175" y="-19201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9" name="Google Shape;3489;p9"/>
            <p:cNvCxnSpPr/>
            <p:nvPr/>
          </p:nvCxnSpPr>
          <p:spPr>
            <a:xfrm>
              <a:off x="13794175" y="-18882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0" name="Google Shape;3490;p9"/>
            <p:cNvCxnSpPr/>
            <p:nvPr/>
          </p:nvCxnSpPr>
          <p:spPr>
            <a:xfrm>
              <a:off x="13794175" y="-18563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1" name="Google Shape;3491;p9"/>
            <p:cNvCxnSpPr/>
            <p:nvPr/>
          </p:nvCxnSpPr>
          <p:spPr>
            <a:xfrm>
              <a:off x="13794175" y="-18244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2" name="Google Shape;3492;p9"/>
            <p:cNvCxnSpPr/>
            <p:nvPr/>
          </p:nvCxnSpPr>
          <p:spPr>
            <a:xfrm>
              <a:off x="13794175" y="-17926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3" name="Google Shape;3493;p9"/>
            <p:cNvCxnSpPr/>
            <p:nvPr/>
          </p:nvCxnSpPr>
          <p:spPr>
            <a:xfrm>
              <a:off x="13794175" y="-17607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4" name="Google Shape;3494;p9"/>
            <p:cNvCxnSpPr/>
            <p:nvPr/>
          </p:nvCxnSpPr>
          <p:spPr>
            <a:xfrm>
              <a:off x="13794175" y="-17288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5" name="Google Shape;3495;p9"/>
            <p:cNvCxnSpPr/>
            <p:nvPr/>
          </p:nvCxnSpPr>
          <p:spPr>
            <a:xfrm>
              <a:off x="13794175" y="-16970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6" name="Google Shape;3496;p9"/>
            <p:cNvCxnSpPr/>
            <p:nvPr/>
          </p:nvCxnSpPr>
          <p:spPr>
            <a:xfrm>
              <a:off x="13794175" y="-16651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7" name="Google Shape;3497;p9"/>
            <p:cNvCxnSpPr/>
            <p:nvPr/>
          </p:nvCxnSpPr>
          <p:spPr>
            <a:xfrm>
              <a:off x="13794175" y="-16332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8" name="Google Shape;3498;p9"/>
            <p:cNvCxnSpPr/>
            <p:nvPr/>
          </p:nvCxnSpPr>
          <p:spPr>
            <a:xfrm>
              <a:off x="13794175" y="-16013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9" name="Google Shape;3499;p9"/>
            <p:cNvCxnSpPr/>
            <p:nvPr/>
          </p:nvCxnSpPr>
          <p:spPr>
            <a:xfrm>
              <a:off x="13794175" y="-1569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0" name="Google Shape;3500;p9"/>
            <p:cNvCxnSpPr/>
            <p:nvPr/>
          </p:nvCxnSpPr>
          <p:spPr>
            <a:xfrm>
              <a:off x="13794175" y="-15376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1" name="Google Shape;3501;p9"/>
            <p:cNvCxnSpPr/>
            <p:nvPr/>
          </p:nvCxnSpPr>
          <p:spPr>
            <a:xfrm>
              <a:off x="13794175" y="-1505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2" name="Google Shape;3502;p9"/>
            <p:cNvCxnSpPr/>
            <p:nvPr/>
          </p:nvCxnSpPr>
          <p:spPr>
            <a:xfrm>
              <a:off x="13794175" y="-1473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3" name="Google Shape;3503;p9"/>
            <p:cNvCxnSpPr/>
            <p:nvPr/>
          </p:nvCxnSpPr>
          <p:spPr>
            <a:xfrm>
              <a:off x="13794175" y="-1442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4" name="Google Shape;3504;p9"/>
            <p:cNvCxnSpPr/>
            <p:nvPr/>
          </p:nvCxnSpPr>
          <p:spPr>
            <a:xfrm>
              <a:off x="13794175" y="-1410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5" name="Google Shape;3505;p9"/>
            <p:cNvCxnSpPr/>
            <p:nvPr/>
          </p:nvCxnSpPr>
          <p:spPr>
            <a:xfrm>
              <a:off x="13794175" y="-13782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6" name="Google Shape;3506;p9"/>
            <p:cNvCxnSpPr/>
            <p:nvPr/>
          </p:nvCxnSpPr>
          <p:spPr>
            <a:xfrm>
              <a:off x="13794175" y="-1346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7" name="Google Shape;3507;p9"/>
            <p:cNvCxnSpPr/>
            <p:nvPr/>
          </p:nvCxnSpPr>
          <p:spPr>
            <a:xfrm>
              <a:off x="13794175" y="-131453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8" name="Google Shape;3508;p9"/>
            <p:cNvCxnSpPr/>
            <p:nvPr/>
          </p:nvCxnSpPr>
          <p:spPr>
            <a:xfrm>
              <a:off x="13794175" y="-1282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9" name="Google Shape;3509;p9"/>
            <p:cNvCxnSpPr/>
            <p:nvPr/>
          </p:nvCxnSpPr>
          <p:spPr>
            <a:xfrm>
              <a:off x="13794175" y="-125078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0" name="Google Shape;3510;p9"/>
            <p:cNvCxnSpPr/>
            <p:nvPr/>
          </p:nvCxnSpPr>
          <p:spPr>
            <a:xfrm>
              <a:off x="13794175" y="-1218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1" name="Google Shape;3511;p9"/>
            <p:cNvCxnSpPr/>
            <p:nvPr/>
          </p:nvCxnSpPr>
          <p:spPr>
            <a:xfrm>
              <a:off x="13794175" y="-1187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2" name="Google Shape;3512;p9"/>
            <p:cNvCxnSpPr/>
            <p:nvPr/>
          </p:nvCxnSpPr>
          <p:spPr>
            <a:xfrm>
              <a:off x="13794175" y="-1155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3" name="Google Shape;3513;p9"/>
            <p:cNvCxnSpPr/>
            <p:nvPr/>
          </p:nvCxnSpPr>
          <p:spPr>
            <a:xfrm>
              <a:off x="13794175" y="-1122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4" name="Google Shape;3514;p9"/>
            <p:cNvCxnSpPr/>
            <p:nvPr/>
          </p:nvCxnSpPr>
          <p:spPr>
            <a:xfrm>
              <a:off x="13794175" y="-109057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5" name="Google Shape;3515;p9"/>
            <p:cNvCxnSpPr/>
            <p:nvPr/>
          </p:nvCxnSpPr>
          <p:spPr>
            <a:xfrm>
              <a:off x="13794175" y="-1058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6" name="Google Shape;3516;p9"/>
            <p:cNvCxnSpPr/>
            <p:nvPr/>
          </p:nvCxnSpPr>
          <p:spPr>
            <a:xfrm>
              <a:off x="13794175" y="-10268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7" name="Google Shape;3517;p9"/>
            <p:cNvCxnSpPr/>
            <p:nvPr/>
          </p:nvCxnSpPr>
          <p:spPr>
            <a:xfrm>
              <a:off x="13794175" y="-994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8" name="Google Shape;3518;p9"/>
            <p:cNvCxnSpPr/>
            <p:nvPr/>
          </p:nvCxnSpPr>
          <p:spPr>
            <a:xfrm>
              <a:off x="13794175" y="-9630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9" name="Google Shape;3519;p9"/>
            <p:cNvCxnSpPr/>
            <p:nvPr/>
          </p:nvCxnSpPr>
          <p:spPr>
            <a:xfrm>
              <a:off x="13794175" y="-931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0" name="Google Shape;3520;p9"/>
            <p:cNvCxnSpPr/>
            <p:nvPr/>
          </p:nvCxnSpPr>
          <p:spPr>
            <a:xfrm>
              <a:off x="13794175" y="-8993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1" name="Google Shape;3521;p9"/>
            <p:cNvCxnSpPr/>
            <p:nvPr/>
          </p:nvCxnSpPr>
          <p:spPr>
            <a:xfrm>
              <a:off x="13794175" y="-86746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2" name="Google Shape;3522;p9"/>
            <p:cNvCxnSpPr/>
            <p:nvPr/>
          </p:nvCxnSpPr>
          <p:spPr>
            <a:xfrm>
              <a:off x="13794175" y="-835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3" name="Google Shape;3523;p9"/>
            <p:cNvCxnSpPr/>
            <p:nvPr/>
          </p:nvCxnSpPr>
          <p:spPr>
            <a:xfrm>
              <a:off x="13794175" y="-80372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4" name="Google Shape;3524;p9"/>
            <p:cNvCxnSpPr/>
            <p:nvPr/>
          </p:nvCxnSpPr>
          <p:spPr>
            <a:xfrm>
              <a:off x="13794175" y="-771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5" name="Google Shape;3525;p9"/>
            <p:cNvCxnSpPr/>
            <p:nvPr/>
          </p:nvCxnSpPr>
          <p:spPr>
            <a:xfrm>
              <a:off x="13794175" y="-7399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6" name="Google Shape;3526;p9"/>
            <p:cNvCxnSpPr/>
            <p:nvPr/>
          </p:nvCxnSpPr>
          <p:spPr>
            <a:xfrm>
              <a:off x="13794175" y="-708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7" name="Google Shape;3527;p9"/>
            <p:cNvCxnSpPr/>
            <p:nvPr/>
          </p:nvCxnSpPr>
          <p:spPr>
            <a:xfrm>
              <a:off x="13794175" y="-6762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8" name="Google Shape;3528;p9"/>
            <p:cNvCxnSpPr/>
            <p:nvPr/>
          </p:nvCxnSpPr>
          <p:spPr>
            <a:xfrm>
              <a:off x="13794175" y="-644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9" name="Google Shape;3529;p9"/>
            <p:cNvCxnSpPr/>
            <p:nvPr/>
          </p:nvCxnSpPr>
          <p:spPr>
            <a:xfrm>
              <a:off x="13794175" y="-6124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0" name="Google Shape;3530;p9"/>
            <p:cNvCxnSpPr/>
            <p:nvPr/>
          </p:nvCxnSpPr>
          <p:spPr>
            <a:xfrm>
              <a:off x="13794175" y="-580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1" name="Google Shape;3531;p9"/>
            <p:cNvCxnSpPr/>
            <p:nvPr/>
          </p:nvCxnSpPr>
          <p:spPr>
            <a:xfrm>
              <a:off x="13794175" y="-5487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2" name="Google Shape;3532;p9"/>
            <p:cNvCxnSpPr/>
            <p:nvPr/>
          </p:nvCxnSpPr>
          <p:spPr>
            <a:xfrm>
              <a:off x="13794175" y="-51686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3" name="Google Shape;3533;p9"/>
            <p:cNvCxnSpPr/>
            <p:nvPr/>
          </p:nvCxnSpPr>
          <p:spPr>
            <a:xfrm>
              <a:off x="13794175" y="-484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4" name="Google Shape;3534;p9"/>
            <p:cNvCxnSpPr/>
            <p:nvPr/>
          </p:nvCxnSpPr>
          <p:spPr>
            <a:xfrm>
              <a:off x="13794175" y="-45312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5" name="Google Shape;3535;p9"/>
            <p:cNvCxnSpPr/>
            <p:nvPr/>
          </p:nvCxnSpPr>
          <p:spPr>
            <a:xfrm>
              <a:off x="13794175" y="-421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6" name="Google Shape;3536;p9"/>
            <p:cNvCxnSpPr/>
            <p:nvPr/>
          </p:nvCxnSpPr>
          <p:spPr>
            <a:xfrm>
              <a:off x="13794175" y="-3893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7" name="Google Shape;3537;p9"/>
            <p:cNvCxnSpPr/>
            <p:nvPr/>
          </p:nvCxnSpPr>
          <p:spPr>
            <a:xfrm>
              <a:off x="13794175" y="-357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8" name="Google Shape;3538;p9"/>
            <p:cNvCxnSpPr/>
            <p:nvPr/>
          </p:nvCxnSpPr>
          <p:spPr>
            <a:xfrm>
              <a:off x="13794175" y="-3256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9" name="Google Shape;3539;p9"/>
            <p:cNvCxnSpPr/>
            <p:nvPr/>
          </p:nvCxnSpPr>
          <p:spPr>
            <a:xfrm>
              <a:off x="13794175" y="-293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0" name="Google Shape;3540;p9"/>
            <p:cNvCxnSpPr/>
            <p:nvPr/>
          </p:nvCxnSpPr>
          <p:spPr>
            <a:xfrm>
              <a:off x="13794175" y="-2618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1" name="Google Shape;3541;p9"/>
            <p:cNvCxnSpPr/>
            <p:nvPr/>
          </p:nvCxnSpPr>
          <p:spPr>
            <a:xfrm>
              <a:off x="13794175" y="-23001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2" name="Google Shape;3542;p9"/>
            <p:cNvCxnSpPr/>
            <p:nvPr/>
          </p:nvCxnSpPr>
          <p:spPr>
            <a:xfrm>
              <a:off x="13794175" y="-198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3" name="Google Shape;3543;p9"/>
            <p:cNvCxnSpPr/>
            <p:nvPr/>
          </p:nvCxnSpPr>
          <p:spPr>
            <a:xfrm>
              <a:off x="13794175" y="-16626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4" name="Google Shape;3544;p9"/>
            <p:cNvCxnSpPr/>
            <p:nvPr/>
          </p:nvCxnSpPr>
          <p:spPr>
            <a:xfrm>
              <a:off x="13794175" y="-1343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5" name="Google Shape;3545;p9"/>
            <p:cNvCxnSpPr/>
            <p:nvPr/>
          </p:nvCxnSpPr>
          <p:spPr>
            <a:xfrm>
              <a:off x="13794175" y="-10252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6" name="Google Shape;3546;p9"/>
            <p:cNvCxnSpPr/>
            <p:nvPr/>
          </p:nvCxnSpPr>
          <p:spPr>
            <a:xfrm>
              <a:off x="13794175" y="-706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7" name="Google Shape;3547;p9"/>
            <p:cNvCxnSpPr/>
            <p:nvPr/>
          </p:nvCxnSpPr>
          <p:spPr>
            <a:xfrm>
              <a:off x="13794175" y="-387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8" name="Google Shape;3548;p9"/>
            <p:cNvCxnSpPr/>
            <p:nvPr/>
          </p:nvCxnSpPr>
          <p:spPr>
            <a:xfrm>
              <a:off x="13794175" y="-69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9" name="Google Shape;3549;p9"/>
            <p:cNvCxnSpPr/>
            <p:nvPr/>
          </p:nvCxnSpPr>
          <p:spPr>
            <a:xfrm>
              <a:off x="13794175" y="24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0" name="Google Shape;3550;p9"/>
            <p:cNvCxnSpPr/>
            <p:nvPr/>
          </p:nvCxnSpPr>
          <p:spPr>
            <a:xfrm>
              <a:off x="13794175" y="568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1" name="Google Shape;3551;p9"/>
            <p:cNvCxnSpPr/>
            <p:nvPr/>
          </p:nvCxnSpPr>
          <p:spPr>
            <a:xfrm>
              <a:off x="13794175" y="88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2" name="Google Shape;3552;p9"/>
            <p:cNvCxnSpPr/>
            <p:nvPr/>
          </p:nvCxnSpPr>
          <p:spPr>
            <a:xfrm>
              <a:off x="13794175" y="1205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3" name="Google Shape;3553;p9"/>
            <p:cNvCxnSpPr/>
            <p:nvPr/>
          </p:nvCxnSpPr>
          <p:spPr>
            <a:xfrm>
              <a:off x="13794175" y="152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4" name="Google Shape;3554;p9"/>
            <p:cNvCxnSpPr/>
            <p:nvPr/>
          </p:nvCxnSpPr>
          <p:spPr>
            <a:xfrm>
              <a:off x="13794175" y="1843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5" name="Google Shape;3555;p9"/>
            <p:cNvCxnSpPr/>
            <p:nvPr/>
          </p:nvCxnSpPr>
          <p:spPr>
            <a:xfrm>
              <a:off x="13794175" y="216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6" name="Google Shape;3556;p9"/>
            <p:cNvCxnSpPr/>
            <p:nvPr/>
          </p:nvCxnSpPr>
          <p:spPr>
            <a:xfrm>
              <a:off x="13794175" y="248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7" name="Google Shape;3557;p9"/>
            <p:cNvCxnSpPr/>
            <p:nvPr/>
          </p:nvCxnSpPr>
          <p:spPr>
            <a:xfrm>
              <a:off x="13794175" y="279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8" name="Google Shape;3558;p9"/>
            <p:cNvCxnSpPr/>
            <p:nvPr/>
          </p:nvCxnSpPr>
          <p:spPr>
            <a:xfrm>
              <a:off x="13794175" y="311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9" name="Google Shape;3559;p9"/>
            <p:cNvCxnSpPr/>
            <p:nvPr/>
          </p:nvCxnSpPr>
          <p:spPr>
            <a:xfrm>
              <a:off x="13794175" y="343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0" name="Google Shape;3560;p9"/>
            <p:cNvCxnSpPr/>
            <p:nvPr/>
          </p:nvCxnSpPr>
          <p:spPr>
            <a:xfrm>
              <a:off x="13794175" y="375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1" name="Google Shape;3561;p9"/>
            <p:cNvCxnSpPr/>
            <p:nvPr/>
          </p:nvCxnSpPr>
          <p:spPr>
            <a:xfrm>
              <a:off x="13794175" y="4074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2" name="Google Shape;3562;p9"/>
            <p:cNvCxnSpPr/>
            <p:nvPr/>
          </p:nvCxnSpPr>
          <p:spPr>
            <a:xfrm>
              <a:off x="13794175" y="439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3" name="Google Shape;3563;p9"/>
            <p:cNvCxnSpPr/>
            <p:nvPr/>
          </p:nvCxnSpPr>
          <p:spPr>
            <a:xfrm>
              <a:off x="13794175" y="4711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4" name="Google Shape;3564;p9"/>
            <p:cNvCxnSpPr/>
            <p:nvPr/>
          </p:nvCxnSpPr>
          <p:spPr>
            <a:xfrm>
              <a:off x="13794175" y="503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5" name="Google Shape;3565;p9"/>
            <p:cNvCxnSpPr/>
            <p:nvPr/>
          </p:nvCxnSpPr>
          <p:spPr>
            <a:xfrm>
              <a:off x="13794175" y="534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6" name="Google Shape;3566;p9"/>
            <p:cNvCxnSpPr/>
            <p:nvPr/>
          </p:nvCxnSpPr>
          <p:spPr>
            <a:xfrm>
              <a:off x="13794175" y="566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67" name="Google Shape;3567;p9"/>
          <p:cNvSpPr txBox="1">
            <a:spLocks noGrp="1"/>
          </p:cNvSpPr>
          <p:nvPr>
            <p:ph type="title"/>
          </p:nvPr>
        </p:nvSpPr>
        <p:spPr>
          <a:xfrm>
            <a:off x="4278470" y="1562838"/>
            <a:ext cx="39507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68" name="Google Shape;3568;p9"/>
          <p:cNvSpPr txBox="1">
            <a:spLocks noGrp="1"/>
          </p:cNvSpPr>
          <p:nvPr>
            <p:ph type="subTitle" idx="1"/>
          </p:nvPr>
        </p:nvSpPr>
        <p:spPr>
          <a:xfrm>
            <a:off x="4278470" y="2214774"/>
            <a:ext cx="3950700" cy="13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69" name="Google Shape;3569;p9"/>
          <p:cNvCxnSpPr>
            <a:endCxn id="3570" idx="1"/>
          </p:cNvCxnSpPr>
          <p:nvPr/>
        </p:nvCxnSpPr>
        <p:spPr>
          <a:xfrm>
            <a:off x="100" y="251250"/>
            <a:ext cx="801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0" name="Google Shape;3570;p9"/>
          <p:cNvSpPr txBox="1"/>
          <p:nvPr/>
        </p:nvSpPr>
        <p:spPr>
          <a:xfrm>
            <a:off x="8013400" y="105300"/>
            <a:ext cx="86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Workshop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3571" name="Google Shape;3571;p9"/>
          <p:cNvCxnSpPr>
            <a:endCxn id="3572" idx="1"/>
          </p:cNvCxnSpPr>
          <p:nvPr/>
        </p:nvCxnSpPr>
        <p:spPr>
          <a:xfrm rot="10800000">
            <a:off x="1207150" y="4895300"/>
            <a:ext cx="79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2" name="Google Shape;3572;p9"/>
          <p:cNvSpPr txBox="1"/>
          <p:nvPr/>
        </p:nvSpPr>
        <p:spPr>
          <a:xfrm flipH="1">
            <a:off x="292150" y="4749350"/>
            <a:ext cx="915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Leadership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3573" name="Google Shape;3573;p9"/>
          <p:cNvSpPr/>
          <p:nvPr/>
        </p:nvSpPr>
        <p:spPr>
          <a:xfrm>
            <a:off x="490475" y="22514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4" name="Google Shape;3574;p9"/>
          <p:cNvSpPr/>
          <p:nvPr/>
        </p:nvSpPr>
        <p:spPr>
          <a:xfrm>
            <a:off x="490475" y="44027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5" name="Google Shape;3575;p9"/>
          <p:cNvSpPr/>
          <p:nvPr/>
        </p:nvSpPr>
        <p:spPr>
          <a:xfrm>
            <a:off x="8719250" y="38870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6" name="Google Shape;3576;p9"/>
          <p:cNvSpPr/>
          <p:nvPr/>
        </p:nvSpPr>
        <p:spPr>
          <a:xfrm>
            <a:off x="8834825" y="19412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3" name="Google Shape;4023;p13"/>
          <p:cNvGrpSpPr/>
          <p:nvPr/>
        </p:nvGrpSpPr>
        <p:grpSpPr>
          <a:xfrm>
            <a:off x="-75" y="4475"/>
            <a:ext cx="9144000" cy="5143405"/>
            <a:chOff x="9222175" y="4475"/>
            <a:chExt cx="9144000" cy="5143405"/>
          </a:xfrm>
        </p:grpSpPr>
        <p:cxnSp>
          <p:nvCxnSpPr>
            <p:cNvPr id="4024" name="Google Shape;4024;p13"/>
            <p:cNvCxnSpPr/>
            <p:nvPr/>
          </p:nvCxnSpPr>
          <p:spPr>
            <a:xfrm>
              <a:off x="92455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5" name="Google Shape;4025;p13"/>
            <p:cNvCxnSpPr/>
            <p:nvPr/>
          </p:nvCxnSpPr>
          <p:spPr>
            <a:xfrm>
              <a:off x="92791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6" name="Google Shape;4026;p13"/>
            <p:cNvCxnSpPr/>
            <p:nvPr/>
          </p:nvCxnSpPr>
          <p:spPr>
            <a:xfrm>
              <a:off x="93128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7" name="Google Shape;4027;p13"/>
            <p:cNvCxnSpPr/>
            <p:nvPr/>
          </p:nvCxnSpPr>
          <p:spPr>
            <a:xfrm>
              <a:off x="93464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8" name="Google Shape;4028;p13"/>
            <p:cNvCxnSpPr/>
            <p:nvPr/>
          </p:nvCxnSpPr>
          <p:spPr>
            <a:xfrm>
              <a:off x="93800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9" name="Google Shape;4029;p13"/>
            <p:cNvCxnSpPr/>
            <p:nvPr/>
          </p:nvCxnSpPr>
          <p:spPr>
            <a:xfrm>
              <a:off x="94136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0" name="Google Shape;4030;p13"/>
            <p:cNvCxnSpPr/>
            <p:nvPr/>
          </p:nvCxnSpPr>
          <p:spPr>
            <a:xfrm>
              <a:off x="94473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1" name="Google Shape;4031;p13"/>
            <p:cNvCxnSpPr/>
            <p:nvPr/>
          </p:nvCxnSpPr>
          <p:spPr>
            <a:xfrm>
              <a:off x="94809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2" name="Google Shape;4032;p13"/>
            <p:cNvCxnSpPr/>
            <p:nvPr/>
          </p:nvCxnSpPr>
          <p:spPr>
            <a:xfrm>
              <a:off x="95145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3" name="Google Shape;4033;p13"/>
            <p:cNvCxnSpPr/>
            <p:nvPr/>
          </p:nvCxnSpPr>
          <p:spPr>
            <a:xfrm>
              <a:off x="95481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4" name="Google Shape;4034;p13"/>
            <p:cNvCxnSpPr/>
            <p:nvPr/>
          </p:nvCxnSpPr>
          <p:spPr>
            <a:xfrm>
              <a:off x="95817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5" name="Google Shape;4035;p13"/>
            <p:cNvCxnSpPr/>
            <p:nvPr/>
          </p:nvCxnSpPr>
          <p:spPr>
            <a:xfrm>
              <a:off x="96154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6" name="Google Shape;4036;p13"/>
            <p:cNvCxnSpPr/>
            <p:nvPr/>
          </p:nvCxnSpPr>
          <p:spPr>
            <a:xfrm>
              <a:off x="96490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7" name="Google Shape;4037;p13"/>
            <p:cNvCxnSpPr/>
            <p:nvPr/>
          </p:nvCxnSpPr>
          <p:spPr>
            <a:xfrm>
              <a:off x="96826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8" name="Google Shape;4038;p13"/>
            <p:cNvCxnSpPr/>
            <p:nvPr/>
          </p:nvCxnSpPr>
          <p:spPr>
            <a:xfrm>
              <a:off x="97162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9" name="Google Shape;4039;p13"/>
            <p:cNvCxnSpPr/>
            <p:nvPr/>
          </p:nvCxnSpPr>
          <p:spPr>
            <a:xfrm>
              <a:off x="97498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0" name="Google Shape;4040;p13"/>
            <p:cNvCxnSpPr/>
            <p:nvPr/>
          </p:nvCxnSpPr>
          <p:spPr>
            <a:xfrm>
              <a:off x="97835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1" name="Google Shape;4041;p13"/>
            <p:cNvCxnSpPr/>
            <p:nvPr/>
          </p:nvCxnSpPr>
          <p:spPr>
            <a:xfrm>
              <a:off x="98171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2" name="Google Shape;4042;p13"/>
            <p:cNvCxnSpPr/>
            <p:nvPr/>
          </p:nvCxnSpPr>
          <p:spPr>
            <a:xfrm>
              <a:off x="98507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3" name="Google Shape;4043;p13"/>
            <p:cNvCxnSpPr/>
            <p:nvPr/>
          </p:nvCxnSpPr>
          <p:spPr>
            <a:xfrm>
              <a:off x="98843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4" name="Google Shape;4044;p13"/>
            <p:cNvCxnSpPr/>
            <p:nvPr/>
          </p:nvCxnSpPr>
          <p:spPr>
            <a:xfrm>
              <a:off x="99179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5" name="Google Shape;4045;p13"/>
            <p:cNvCxnSpPr/>
            <p:nvPr/>
          </p:nvCxnSpPr>
          <p:spPr>
            <a:xfrm>
              <a:off x="99516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6" name="Google Shape;4046;p13"/>
            <p:cNvCxnSpPr/>
            <p:nvPr/>
          </p:nvCxnSpPr>
          <p:spPr>
            <a:xfrm>
              <a:off x="99852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7" name="Google Shape;4047;p13"/>
            <p:cNvCxnSpPr/>
            <p:nvPr/>
          </p:nvCxnSpPr>
          <p:spPr>
            <a:xfrm>
              <a:off x="100188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8" name="Google Shape;4048;p13"/>
            <p:cNvCxnSpPr/>
            <p:nvPr/>
          </p:nvCxnSpPr>
          <p:spPr>
            <a:xfrm>
              <a:off x="100524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9" name="Google Shape;4049;p13"/>
            <p:cNvCxnSpPr/>
            <p:nvPr/>
          </p:nvCxnSpPr>
          <p:spPr>
            <a:xfrm>
              <a:off x="100861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0" name="Google Shape;4050;p13"/>
            <p:cNvCxnSpPr/>
            <p:nvPr/>
          </p:nvCxnSpPr>
          <p:spPr>
            <a:xfrm>
              <a:off x="101197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1" name="Google Shape;4051;p13"/>
            <p:cNvCxnSpPr/>
            <p:nvPr/>
          </p:nvCxnSpPr>
          <p:spPr>
            <a:xfrm>
              <a:off x="101533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2" name="Google Shape;4052;p13"/>
            <p:cNvCxnSpPr/>
            <p:nvPr/>
          </p:nvCxnSpPr>
          <p:spPr>
            <a:xfrm>
              <a:off x="101869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3" name="Google Shape;4053;p13"/>
            <p:cNvCxnSpPr/>
            <p:nvPr/>
          </p:nvCxnSpPr>
          <p:spPr>
            <a:xfrm>
              <a:off x="102205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4" name="Google Shape;4054;p13"/>
            <p:cNvCxnSpPr/>
            <p:nvPr/>
          </p:nvCxnSpPr>
          <p:spPr>
            <a:xfrm>
              <a:off x="102542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5" name="Google Shape;4055;p13"/>
            <p:cNvCxnSpPr/>
            <p:nvPr/>
          </p:nvCxnSpPr>
          <p:spPr>
            <a:xfrm>
              <a:off x="102878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6" name="Google Shape;4056;p13"/>
            <p:cNvCxnSpPr/>
            <p:nvPr/>
          </p:nvCxnSpPr>
          <p:spPr>
            <a:xfrm>
              <a:off x="103214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7" name="Google Shape;4057;p13"/>
            <p:cNvCxnSpPr/>
            <p:nvPr/>
          </p:nvCxnSpPr>
          <p:spPr>
            <a:xfrm>
              <a:off x="103550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8" name="Google Shape;4058;p13"/>
            <p:cNvCxnSpPr/>
            <p:nvPr/>
          </p:nvCxnSpPr>
          <p:spPr>
            <a:xfrm>
              <a:off x="103886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9" name="Google Shape;4059;p13"/>
            <p:cNvCxnSpPr/>
            <p:nvPr/>
          </p:nvCxnSpPr>
          <p:spPr>
            <a:xfrm>
              <a:off x="104223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0" name="Google Shape;4060;p13"/>
            <p:cNvCxnSpPr/>
            <p:nvPr/>
          </p:nvCxnSpPr>
          <p:spPr>
            <a:xfrm>
              <a:off x="104559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1" name="Google Shape;4061;p13"/>
            <p:cNvCxnSpPr/>
            <p:nvPr/>
          </p:nvCxnSpPr>
          <p:spPr>
            <a:xfrm>
              <a:off x="104895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2" name="Google Shape;4062;p13"/>
            <p:cNvCxnSpPr/>
            <p:nvPr/>
          </p:nvCxnSpPr>
          <p:spPr>
            <a:xfrm>
              <a:off x="105231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3" name="Google Shape;4063;p13"/>
            <p:cNvCxnSpPr/>
            <p:nvPr/>
          </p:nvCxnSpPr>
          <p:spPr>
            <a:xfrm>
              <a:off x="105567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4" name="Google Shape;4064;p13"/>
            <p:cNvCxnSpPr/>
            <p:nvPr/>
          </p:nvCxnSpPr>
          <p:spPr>
            <a:xfrm>
              <a:off x="105904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5" name="Google Shape;4065;p13"/>
            <p:cNvCxnSpPr/>
            <p:nvPr/>
          </p:nvCxnSpPr>
          <p:spPr>
            <a:xfrm>
              <a:off x="106240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6" name="Google Shape;4066;p13"/>
            <p:cNvCxnSpPr/>
            <p:nvPr/>
          </p:nvCxnSpPr>
          <p:spPr>
            <a:xfrm>
              <a:off x="106576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7" name="Google Shape;4067;p13"/>
            <p:cNvCxnSpPr/>
            <p:nvPr/>
          </p:nvCxnSpPr>
          <p:spPr>
            <a:xfrm>
              <a:off x="106912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8" name="Google Shape;4068;p13"/>
            <p:cNvCxnSpPr/>
            <p:nvPr/>
          </p:nvCxnSpPr>
          <p:spPr>
            <a:xfrm>
              <a:off x="107249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9" name="Google Shape;4069;p13"/>
            <p:cNvCxnSpPr/>
            <p:nvPr/>
          </p:nvCxnSpPr>
          <p:spPr>
            <a:xfrm>
              <a:off x="107585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0" name="Google Shape;4070;p13"/>
            <p:cNvCxnSpPr/>
            <p:nvPr/>
          </p:nvCxnSpPr>
          <p:spPr>
            <a:xfrm>
              <a:off x="107921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1" name="Google Shape;4071;p13"/>
            <p:cNvCxnSpPr/>
            <p:nvPr/>
          </p:nvCxnSpPr>
          <p:spPr>
            <a:xfrm>
              <a:off x="108257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2" name="Google Shape;4072;p13"/>
            <p:cNvCxnSpPr/>
            <p:nvPr/>
          </p:nvCxnSpPr>
          <p:spPr>
            <a:xfrm>
              <a:off x="108593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3" name="Google Shape;4073;p13"/>
            <p:cNvCxnSpPr/>
            <p:nvPr/>
          </p:nvCxnSpPr>
          <p:spPr>
            <a:xfrm>
              <a:off x="108930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4" name="Google Shape;4074;p13"/>
            <p:cNvCxnSpPr/>
            <p:nvPr/>
          </p:nvCxnSpPr>
          <p:spPr>
            <a:xfrm>
              <a:off x="109266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5" name="Google Shape;4075;p13"/>
            <p:cNvCxnSpPr/>
            <p:nvPr/>
          </p:nvCxnSpPr>
          <p:spPr>
            <a:xfrm>
              <a:off x="109602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6" name="Google Shape;4076;p13"/>
            <p:cNvCxnSpPr/>
            <p:nvPr/>
          </p:nvCxnSpPr>
          <p:spPr>
            <a:xfrm>
              <a:off x="109938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7" name="Google Shape;4077;p13"/>
            <p:cNvCxnSpPr/>
            <p:nvPr/>
          </p:nvCxnSpPr>
          <p:spPr>
            <a:xfrm>
              <a:off x="110274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8" name="Google Shape;4078;p13"/>
            <p:cNvCxnSpPr/>
            <p:nvPr/>
          </p:nvCxnSpPr>
          <p:spPr>
            <a:xfrm>
              <a:off x="110611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9" name="Google Shape;4079;p13"/>
            <p:cNvCxnSpPr/>
            <p:nvPr/>
          </p:nvCxnSpPr>
          <p:spPr>
            <a:xfrm>
              <a:off x="110947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0" name="Google Shape;4080;p13"/>
            <p:cNvCxnSpPr/>
            <p:nvPr/>
          </p:nvCxnSpPr>
          <p:spPr>
            <a:xfrm>
              <a:off x="111283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1" name="Google Shape;4081;p13"/>
            <p:cNvCxnSpPr/>
            <p:nvPr/>
          </p:nvCxnSpPr>
          <p:spPr>
            <a:xfrm>
              <a:off x="111619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2" name="Google Shape;4082;p13"/>
            <p:cNvCxnSpPr/>
            <p:nvPr/>
          </p:nvCxnSpPr>
          <p:spPr>
            <a:xfrm>
              <a:off x="111955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3" name="Google Shape;4083;p13"/>
            <p:cNvCxnSpPr/>
            <p:nvPr/>
          </p:nvCxnSpPr>
          <p:spPr>
            <a:xfrm>
              <a:off x="112292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4" name="Google Shape;4084;p13"/>
            <p:cNvCxnSpPr/>
            <p:nvPr/>
          </p:nvCxnSpPr>
          <p:spPr>
            <a:xfrm>
              <a:off x="112628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5" name="Google Shape;4085;p13"/>
            <p:cNvCxnSpPr/>
            <p:nvPr/>
          </p:nvCxnSpPr>
          <p:spPr>
            <a:xfrm>
              <a:off x="112964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6" name="Google Shape;4086;p13"/>
            <p:cNvCxnSpPr/>
            <p:nvPr/>
          </p:nvCxnSpPr>
          <p:spPr>
            <a:xfrm>
              <a:off x="113300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7" name="Google Shape;4087;p13"/>
            <p:cNvCxnSpPr/>
            <p:nvPr/>
          </p:nvCxnSpPr>
          <p:spPr>
            <a:xfrm>
              <a:off x="113637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8" name="Google Shape;4088;p13"/>
            <p:cNvCxnSpPr/>
            <p:nvPr/>
          </p:nvCxnSpPr>
          <p:spPr>
            <a:xfrm>
              <a:off x="113973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9" name="Google Shape;4089;p13"/>
            <p:cNvCxnSpPr/>
            <p:nvPr/>
          </p:nvCxnSpPr>
          <p:spPr>
            <a:xfrm>
              <a:off x="114309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0" name="Google Shape;4090;p13"/>
            <p:cNvCxnSpPr/>
            <p:nvPr/>
          </p:nvCxnSpPr>
          <p:spPr>
            <a:xfrm>
              <a:off x="114645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1" name="Google Shape;4091;p13"/>
            <p:cNvCxnSpPr/>
            <p:nvPr/>
          </p:nvCxnSpPr>
          <p:spPr>
            <a:xfrm>
              <a:off x="114981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2" name="Google Shape;4092;p13"/>
            <p:cNvCxnSpPr/>
            <p:nvPr/>
          </p:nvCxnSpPr>
          <p:spPr>
            <a:xfrm>
              <a:off x="115318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3" name="Google Shape;4093;p13"/>
            <p:cNvCxnSpPr/>
            <p:nvPr/>
          </p:nvCxnSpPr>
          <p:spPr>
            <a:xfrm>
              <a:off x="115654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4" name="Google Shape;4094;p13"/>
            <p:cNvCxnSpPr/>
            <p:nvPr/>
          </p:nvCxnSpPr>
          <p:spPr>
            <a:xfrm>
              <a:off x="115990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5" name="Google Shape;4095;p13"/>
            <p:cNvCxnSpPr/>
            <p:nvPr/>
          </p:nvCxnSpPr>
          <p:spPr>
            <a:xfrm>
              <a:off x="116326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6" name="Google Shape;4096;p13"/>
            <p:cNvCxnSpPr/>
            <p:nvPr/>
          </p:nvCxnSpPr>
          <p:spPr>
            <a:xfrm>
              <a:off x="116662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7" name="Google Shape;4097;p13"/>
            <p:cNvCxnSpPr/>
            <p:nvPr/>
          </p:nvCxnSpPr>
          <p:spPr>
            <a:xfrm>
              <a:off x="116999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8" name="Google Shape;4098;p13"/>
            <p:cNvCxnSpPr/>
            <p:nvPr/>
          </p:nvCxnSpPr>
          <p:spPr>
            <a:xfrm>
              <a:off x="117335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9" name="Google Shape;4099;p13"/>
            <p:cNvCxnSpPr/>
            <p:nvPr/>
          </p:nvCxnSpPr>
          <p:spPr>
            <a:xfrm>
              <a:off x="117671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0" name="Google Shape;4100;p13"/>
            <p:cNvCxnSpPr/>
            <p:nvPr/>
          </p:nvCxnSpPr>
          <p:spPr>
            <a:xfrm>
              <a:off x="1180077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1" name="Google Shape;4101;p13"/>
            <p:cNvCxnSpPr/>
            <p:nvPr/>
          </p:nvCxnSpPr>
          <p:spPr>
            <a:xfrm>
              <a:off x="1183439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2" name="Google Shape;4102;p13"/>
            <p:cNvCxnSpPr/>
            <p:nvPr/>
          </p:nvCxnSpPr>
          <p:spPr>
            <a:xfrm>
              <a:off x="1186801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3" name="Google Shape;4103;p13"/>
            <p:cNvCxnSpPr/>
            <p:nvPr/>
          </p:nvCxnSpPr>
          <p:spPr>
            <a:xfrm>
              <a:off x="1190163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4" name="Google Shape;4104;p13"/>
            <p:cNvCxnSpPr/>
            <p:nvPr/>
          </p:nvCxnSpPr>
          <p:spPr>
            <a:xfrm>
              <a:off x="1193525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5" name="Google Shape;4105;p13"/>
            <p:cNvCxnSpPr/>
            <p:nvPr/>
          </p:nvCxnSpPr>
          <p:spPr>
            <a:xfrm>
              <a:off x="1196887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6" name="Google Shape;4106;p13"/>
            <p:cNvCxnSpPr/>
            <p:nvPr/>
          </p:nvCxnSpPr>
          <p:spPr>
            <a:xfrm>
              <a:off x="1200249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7" name="Google Shape;4107;p13"/>
            <p:cNvCxnSpPr/>
            <p:nvPr/>
          </p:nvCxnSpPr>
          <p:spPr>
            <a:xfrm>
              <a:off x="1203612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8" name="Google Shape;4108;p13"/>
            <p:cNvCxnSpPr/>
            <p:nvPr/>
          </p:nvCxnSpPr>
          <p:spPr>
            <a:xfrm>
              <a:off x="1206974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9" name="Google Shape;4109;p13"/>
            <p:cNvCxnSpPr/>
            <p:nvPr/>
          </p:nvCxnSpPr>
          <p:spPr>
            <a:xfrm>
              <a:off x="1210336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0" name="Google Shape;4110;p13"/>
            <p:cNvCxnSpPr/>
            <p:nvPr/>
          </p:nvCxnSpPr>
          <p:spPr>
            <a:xfrm>
              <a:off x="1213698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1" name="Google Shape;4111;p13"/>
            <p:cNvCxnSpPr/>
            <p:nvPr/>
          </p:nvCxnSpPr>
          <p:spPr>
            <a:xfrm>
              <a:off x="1217060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2" name="Google Shape;4112;p13"/>
            <p:cNvCxnSpPr/>
            <p:nvPr/>
          </p:nvCxnSpPr>
          <p:spPr>
            <a:xfrm>
              <a:off x="1220422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3" name="Google Shape;4113;p13"/>
            <p:cNvCxnSpPr/>
            <p:nvPr/>
          </p:nvCxnSpPr>
          <p:spPr>
            <a:xfrm>
              <a:off x="1223784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4" name="Google Shape;4114;p13"/>
            <p:cNvCxnSpPr/>
            <p:nvPr/>
          </p:nvCxnSpPr>
          <p:spPr>
            <a:xfrm>
              <a:off x="1227146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5" name="Google Shape;4115;p13"/>
            <p:cNvCxnSpPr/>
            <p:nvPr/>
          </p:nvCxnSpPr>
          <p:spPr>
            <a:xfrm>
              <a:off x="1230508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6" name="Google Shape;4116;p13"/>
            <p:cNvCxnSpPr/>
            <p:nvPr/>
          </p:nvCxnSpPr>
          <p:spPr>
            <a:xfrm>
              <a:off x="123387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7" name="Google Shape;4117;p13"/>
            <p:cNvCxnSpPr/>
            <p:nvPr/>
          </p:nvCxnSpPr>
          <p:spPr>
            <a:xfrm>
              <a:off x="123723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8" name="Google Shape;4118;p13"/>
            <p:cNvCxnSpPr/>
            <p:nvPr/>
          </p:nvCxnSpPr>
          <p:spPr>
            <a:xfrm>
              <a:off x="124059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9" name="Google Shape;4119;p13"/>
            <p:cNvCxnSpPr/>
            <p:nvPr/>
          </p:nvCxnSpPr>
          <p:spPr>
            <a:xfrm>
              <a:off x="124395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0" name="Google Shape;4120;p13"/>
            <p:cNvCxnSpPr/>
            <p:nvPr/>
          </p:nvCxnSpPr>
          <p:spPr>
            <a:xfrm>
              <a:off x="124731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1" name="Google Shape;4121;p13"/>
            <p:cNvCxnSpPr/>
            <p:nvPr/>
          </p:nvCxnSpPr>
          <p:spPr>
            <a:xfrm>
              <a:off x="125068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2" name="Google Shape;4122;p13"/>
            <p:cNvCxnSpPr/>
            <p:nvPr/>
          </p:nvCxnSpPr>
          <p:spPr>
            <a:xfrm>
              <a:off x="125404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3" name="Google Shape;4123;p13"/>
            <p:cNvCxnSpPr/>
            <p:nvPr/>
          </p:nvCxnSpPr>
          <p:spPr>
            <a:xfrm>
              <a:off x="1257405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4" name="Google Shape;4124;p13"/>
            <p:cNvCxnSpPr/>
            <p:nvPr/>
          </p:nvCxnSpPr>
          <p:spPr>
            <a:xfrm>
              <a:off x="1260767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5" name="Google Shape;4125;p13"/>
            <p:cNvCxnSpPr/>
            <p:nvPr/>
          </p:nvCxnSpPr>
          <p:spPr>
            <a:xfrm>
              <a:off x="1264130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6" name="Google Shape;4126;p13"/>
            <p:cNvCxnSpPr/>
            <p:nvPr/>
          </p:nvCxnSpPr>
          <p:spPr>
            <a:xfrm>
              <a:off x="1267492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7" name="Google Shape;4127;p13"/>
            <p:cNvCxnSpPr/>
            <p:nvPr/>
          </p:nvCxnSpPr>
          <p:spPr>
            <a:xfrm>
              <a:off x="1270854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8" name="Google Shape;4128;p13"/>
            <p:cNvCxnSpPr/>
            <p:nvPr/>
          </p:nvCxnSpPr>
          <p:spPr>
            <a:xfrm>
              <a:off x="1274216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9" name="Google Shape;4129;p13"/>
            <p:cNvCxnSpPr/>
            <p:nvPr/>
          </p:nvCxnSpPr>
          <p:spPr>
            <a:xfrm>
              <a:off x="1277578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0" name="Google Shape;4130;p13"/>
            <p:cNvCxnSpPr/>
            <p:nvPr/>
          </p:nvCxnSpPr>
          <p:spPr>
            <a:xfrm>
              <a:off x="1280940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1" name="Google Shape;4131;p13"/>
            <p:cNvCxnSpPr/>
            <p:nvPr/>
          </p:nvCxnSpPr>
          <p:spPr>
            <a:xfrm>
              <a:off x="1284302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2" name="Google Shape;4132;p13"/>
            <p:cNvCxnSpPr/>
            <p:nvPr/>
          </p:nvCxnSpPr>
          <p:spPr>
            <a:xfrm>
              <a:off x="1287664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3" name="Google Shape;4133;p13"/>
            <p:cNvCxnSpPr/>
            <p:nvPr/>
          </p:nvCxnSpPr>
          <p:spPr>
            <a:xfrm>
              <a:off x="1291026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4" name="Google Shape;4134;p13"/>
            <p:cNvCxnSpPr/>
            <p:nvPr/>
          </p:nvCxnSpPr>
          <p:spPr>
            <a:xfrm>
              <a:off x="1294388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5" name="Google Shape;4135;p13"/>
            <p:cNvCxnSpPr/>
            <p:nvPr/>
          </p:nvCxnSpPr>
          <p:spPr>
            <a:xfrm>
              <a:off x="1297751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6" name="Google Shape;4136;p13"/>
            <p:cNvCxnSpPr/>
            <p:nvPr/>
          </p:nvCxnSpPr>
          <p:spPr>
            <a:xfrm>
              <a:off x="1301113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7" name="Google Shape;4137;p13"/>
            <p:cNvCxnSpPr/>
            <p:nvPr/>
          </p:nvCxnSpPr>
          <p:spPr>
            <a:xfrm>
              <a:off x="1304475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8" name="Google Shape;4138;p13"/>
            <p:cNvCxnSpPr/>
            <p:nvPr/>
          </p:nvCxnSpPr>
          <p:spPr>
            <a:xfrm>
              <a:off x="130783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9" name="Google Shape;4139;p13"/>
            <p:cNvCxnSpPr/>
            <p:nvPr/>
          </p:nvCxnSpPr>
          <p:spPr>
            <a:xfrm>
              <a:off x="131119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0" name="Google Shape;4140;p13"/>
            <p:cNvCxnSpPr/>
            <p:nvPr/>
          </p:nvCxnSpPr>
          <p:spPr>
            <a:xfrm>
              <a:off x="131456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1" name="Google Shape;4141;p13"/>
            <p:cNvCxnSpPr/>
            <p:nvPr/>
          </p:nvCxnSpPr>
          <p:spPr>
            <a:xfrm>
              <a:off x="131792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2" name="Google Shape;4142;p13"/>
            <p:cNvCxnSpPr/>
            <p:nvPr/>
          </p:nvCxnSpPr>
          <p:spPr>
            <a:xfrm>
              <a:off x="132128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3" name="Google Shape;4143;p13"/>
            <p:cNvCxnSpPr/>
            <p:nvPr/>
          </p:nvCxnSpPr>
          <p:spPr>
            <a:xfrm>
              <a:off x="132464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4" name="Google Shape;4144;p13"/>
            <p:cNvCxnSpPr/>
            <p:nvPr/>
          </p:nvCxnSpPr>
          <p:spPr>
            <a:xfrm>
              <a:off x="132800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5" name="Google Shape;4145;p13"/>
            <p:cNvCxnSpPr/>
            <p:nvPr/>
          </p:nvCxnSpPr>
          <p:spPr>
            <a:xfrm>
              <a:off x="133137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6" name="Google Shape;4146;p13"/>
            <p:cNvCxnSpPr/>
            <p:nvPr/>
          </p:nvCxnSpPr>
          <p:spPr>
            <a:xfrm>
              <a:off x="133473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7" name="Google Shape;4147;p13"/>
            <p:cNvCxnSpPr/>
            <p:nvPr/>
          </p:nvCxnSpPr>
          <p:spPr>
            <a:xfrm>
              <a:off x="133809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8" name="Google Shape;4148;p13"/>
            <p:cNvCxnSpPr/>
            <p:nvPr/>
          </p:nvCxnSpPr>
          <p:spPr>
            <a:xfrm>
              <a:off x="134145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9" name="Google Shape;4149;p13"/>
            <p:cNvCxnSpPr/>
            <p:nvPr/>
          </p:nvCxnSpPr>
          <p:spPr>
            <a:xfrm>
              <a:off x="134482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0" name="Google Shape;4150;p13"/>
            <p:cNvCxnSpPr/>
            <p:nvPr/>
          </p:nvCxnSpPr>
          <p:spPr>
            <a:xfrm>
              <a:off x="134818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1" name="Google Shape;4151;p13"/>
            <p:cNvCxnSpPr/>
            <p:nvPr/>
          </p:nvCxnSpPr>
          <p:spPr>
            <a:xfrm>
              <a:off x="135154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2" name="Google Shape;4152;p13"/>
            <p:cNvCxnSpPr/>
            <p:nvPr/>
          </p:nvCxnSpPr>
          <p:spPr>
            <a:xfrm>
              <a:off x="135490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3" name="Google Shape;4153;p13"/>
            <p:cNvCxnSpPr/>
            <p:nvPr/>
          </p:nvCxnSpPr>
          <p:spPr>
            <a:xfrm>
              <a:off x="135826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4" name="Google Shape;4154;p13"/>
            <p:cNvCxnSpPr/>
            <p:nvPr/>
          </p:nvCxnSpPr>
          <p:spPr>
            <a:xfrm>
              <a:off x="136163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5" name="Google Shape;4155;p13"/>
            <p:cNvCxnSpPr/>
            <p:nvPr/>
          </p:nvCxnSpPr>
          <p:spPr>
            <a:xfrm>
              <a:off x="136499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6" name="Google Shape;4156;p13"/>
            <p:cNvCxnSpPr/>
            <p:nvPr/>
          </p:nvCxnSpPr>
          <p:spPr>
            <a:xfrm>
              <a:off x="136835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7" name="Google Shape;4157;p13"/>
            <p:cNvCxnSpPr/>
            <p:nvPr/>
          </p:nvCxnSpPr>
          <p:spPr>
            <a:xfrm>
              <a:off x="137171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8" name="Google Shape;4158;p13"/>
            <p:cNvCxnSpPr/>
            <p:nvPr/>
          </p:nvCxnSpPr>
          <p:spPr>
            <a:xfrm>
              <a:off x="137507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9" name="Google Shape;4159;p13"/>
            <p:cNvCxnSpPr/>
            <p:nvPr/>
          </p:nvCxnSpPr>
          <p:spPr>
            <a:xfrm>
              <a:off x="137844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0" name="Google Shape;4160;p13"/>
            <p:cNvCxnSpPr/>
            <p:nvPr/>
          </p:nvCxnSpPr>
          <p:spPr>
            <a:xfrm>
              <a:off x="138180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1" name="Google Shape;4161;p13"/>
            <p:cNvCxnSpPr/>
            <p:nvPr/>
          </p:nvCxnSpPr>
          <p:spPr>
            <a:xfrm>
              <a:off x="138516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2" name="Google Shape;4162;p13"/>
            <p:cNvCxnSpPr/>
            <p:nvPr/>
          </p:nvCxnSpPr>
          <p:spPr>
            <a:xfrm>
              <a:off x="138852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3" name="Google Shape;4163;p13"/>
            <p:cNvCxnSpPr/>
            <p:nvPr/>
          </p:nvCxnSpPr>
          <p:spPr>
            <a:xfrm>
              <a:off x="139188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4" name="Google Shape;4164;p13"/>
            <p:cNvCxnSpPr/>
            <p:nvPr/>
          </p:nvCxnSpPr>
          <p:spPr>
            <a:xfrm>
              <a:off x="139525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5" name="Google Shape;4165;p13"/>
            <p:cNvCxnSpPr/>
            <p:nvPr/>
          </p:nvCxnSpPr>
          <p:spPr>
            <a:xfrm>
              <a:off x="139861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6" name="Google Shape;4166;p13"/>
            <p:cNvCxnSpPr/>
            <p:nvPr/>
          </p:nvCxnSpPr>
          <p:spPr>
            <a:xfrm>
              <a:off x="140197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7" name="Google Shape;4167;p13"/>
            <p:cNvCxnSpPr/>
            <p:nvPr/>
          </p:nvCxnSpPr>
          <p:spPr>
            <a:xfrm>
              <a:off x="140533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8" name="Google Shape;4168;p13"/>
            <p:cNvCxnSpPr/>
            <p:nvPr/>
          </p:nvCxnSpPr>
          <p:spPr>
            <a:xfrm>
              <a:off x="140870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9" name="Google Shape;4169;p13"/>
            <p:cNvCxnSpPr/>
            <p:nvPr/>
          </p:nvCxnSpPr>
          <p:spPr>
            <a:xfrm>
              <a:off x="141206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0" name="Google Shape;4170;p13"/>
            <p:cNvCxnSpPr/>
            <p:nvPr/>
          </p:nvCxnSpPr>
          <p:spPr>
            <a:xfrm>
              <a:off x="141542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1" name="Google Shape;4171;p13"/>
            <p:cNvCxnSpPr/>
            <p:nvPr/>
          </p:nvCxnSpPr>
          <p:spPr>
            <a:xfrm>
              <a:off x="141878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2" name="Google Shape;4172;p13"/>
            <p:cNvCxnSpPr/>
            <p:nvPr/>
          </p:nvCxnSpPr>
          <p:spPr>
            <a:xfrm>
              <a:off x="142214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3" name="Google Shape;4173;p13"/>
            <p:cNvCxnSpPr/>
            <p:nvPr/>
          </p:nvCxnSpPr>
          <p:spPr>
            <a:xfrm>
              <a:off x="142551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4" name="Google Shape;4174;p13"/>
            <p:cNvCxnSpPr/>
            <p:nvPr/>
          </p:nvCxnSpPr>
          <p:spPr>
            <a:xfrm>
              <a:off x="142887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5" name="Google Shape;4175;p13"/>
            <p:cNvCxnSpPr/>
            <p:nvPr/>
          </p:nvCxnSpPr>
          <p:spPr>
            <a:xfrm>
              <a:off x="143223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6" name="Google Shape;4176;p13"/>
            <p:cNvCxnSpPr/>
            <p:nvPr/>
          </p:nvCxnSpPr>
          <p:spPr>
            <a:xfrm>
              <a:off x="143559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7" name="Google Shape;4177;p13"/>
            <p:cNvCxnSpPr/>
            <p:nvPr/>
          </p:nvCxnSpPr>
          <p:spPr>
            <a:xfrm>
              <a:off x="143895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8" name="Google Shape;4178;p13"/>
            <p:cNvCxnSpPr/>
            <p:nvPr/>
          </p:nvCxnSpPr>
          <p:spPr>
            <a:xfrm>
              <a:off x="144232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9" name="Google Shape;4179;p13"/>
            <p:cNvCxnSpPr/>
            <p:nvPr/>
          </p:nvCxnSpPr>
          <p:spPr>
            <a:xfrm>
              <a:off x="144568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0" name="Google Shape;4180;p13"/>
            <p:cNvCxnSpPr/>
            <p:nvPr/>
          </p:nvCxnSpPr>
          <p:spPr>
            <a:xfrm>
              <a:off x="144904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1" name="Google Shape;4181;p13"/>
            <p:cNvCxnSpPr/>
            <p:nvPr/>
          </p:nvCxnSpPr>
          <p:spPr>
            <a:xfrm>
              <a:off x="145240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2" name="Google Shape;4182;p13"/>
            <p:cNvCxnSpPr/>
            <p:nvPr/>
          </p:nvCxnSpPr>
          <p:spPr>
            <a:xfrm>
              <a:off x="145576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3" name="Google Shape;4183;p13"/>
            <p:cNvCxnSpPr/>
            <p:nvPr/>
          </p:nvCxnSpPr>
          <p:spPr>
            <a:xfrm>
              <a:off x="145913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4" name="Google Shape;4184;p13"/>
            <p:cNvCxnSpPr/>
            <p:nvPr/>
          </p:nvCxnSpPr>
          <p:spPr>
            <a:xfrm>
              <a:off x="146249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5" name="Google Shape;4185;p13"/>
            <p:cNvCxnSpPr/>
            <p:nvPr/>
          </p:nvCxnSpPr>
          <p:spPr>
            <a:xfrm>
              <a:off x="146585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6" name="Google Shape;4186;p13"/>
            <p:cNvCxnSpPr/>
            <p:nvPr/>
          </p:nvCxnSpPr>
          <p:spPr>
            <a:xfrm>
              <a:off x="146921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7" name="Google Shape;4187;p13"/>
            <p:cNvCxnSpPr/>
            <p:nvPr/>
          </p:nvCxnSpPr>
          <p:spPr>
            <a:xfrm>
              <a:off x="147258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8" name="Google Shape;4188;p13"/>
            <p:cNvCxnSpPr/>
            <p:nvPr/>
          </p:nvCxnSpPr>
          <p:spPr>
            <a:xfrm>
              <a:off x="147594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9" name="Google Shape;4189;p13"/>
            <p:cNvCxnSpPr/>
            <p:nvPr/>
          </p:nvCxnSpPr>
          <p:spPr>
            <a:xfrm>
              <a:off x="147930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0" name="Google Shape;4190;p13"/>
            <p:cNvCxnSpPr/>
            <p:nvPr/>
          </p:nvCxnSpPr>
          <p:spPr>
            <a:xfrm>
              <a:off x="148266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1" name="Google Shape;4191;p13"/>
            <p:cNvCxnSpPr/>
            <p:nvPr/>
          </p:nvCxnSpPr>
          <p:spPr>
            <a:xfrm>
              <a:off x="148602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2" name="Google Shape;4192;p13"/>
            <p:cNvCxnSpPr/>
            <p:nvPr/>
          </p:nvCxnSpPr>
          <p:spPr>
            <a:xfrm>
              <a:off x="148939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3" name="Google Shape;4193;p13"/>
            <p:cNvCxnSpPr/>
            <p:nvPr/>
          </p:nvCxnSpPr>
          <p:spPr>
            <a:xfrm>
              <a:off x="149275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4" name="Google Shape;4194;p13"/>
            <p:cNvCxnSpPr/>
            <p:nvPr/>
          </p:nvCxnSpPr>
          <p:spPr>
            <a:xfrm>
              <a:off x="149611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5" name="Google Shape;4195;p13"/>
            <p:cNvCxnSpPr/>
            <p:nvPr/>
          </p:nvCxnSpPr>
          <p:spPr>
            <a:xfrm>
              <a:off x="1499477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6" name="Google Shape;4196;p13"/>
            <p:cNvCxnSpPr/>
            <p:nvPr/>
          </p:nvCxnSpPr>
          <p:spPr>
            <a:xfrm>
              <a:off x="1502839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7" name="Google Shape;4197;p13"/>
            <p:cNvCxnSpPr/>
            <p:nvPr/>
          </p:nvCxnSpPr>
          <p:spPr>
            <a:xfrm>
              <a:off x="150620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8" name="Google Shape;4198;p13"/>
            <p:cNvCxnSpPr/>
            <p:nvPr/>
          </p:nvCxnSpPr>
          <p:spPr>
            <a:xfrm>
              <a:off x="150956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9" name="Google Shape;4199;p13"/>
            <p:cNvCxnSpPr/>
            <p:nvPr/>
          </p:nvCxnSpPr>
          <p:spPr>
            <a:xfrm>
              <a:off x="151292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0" name="Google Shape;4200;p13"/>
            <p:cNvCxnSpPr/>
            <p:nvPr/>
          </p:nvCxnSpPr>
          <p:spPr>
            <a:xfrm>
              <a:off x="151628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1" name="Google Shape;4201;p13"/>
            <p:cNvCxnSpPr/>
            <p:nvPr/>
          </p:nvCxnSpPr>
          <p:spPr>
            <a:xfrm>
              <a:off x="151964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2" name="Google Shape;4202;p13"/>
            <p:cNvCxnSpPr/>
            <p:nvPr/>
          </p:nvCxnSpPr>
          <p:spPr>
            <a:xfrm>
              <a:off x="152301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3" name="Google Shape;4203;p13"/>
            <p:cNvCxnSpPr/>
            <p:nvPr/>
          </p:nvCxnSpPr>
          <p:spPr>
            <a:xfrm>
              <a:off x="152637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4" name="Google Shape;4204;p13"/>
            <p:cNvCxnSpPr/>
            <p:nvPr/>
          </p:nvCxnSpPr>
          <p:spPr>
            <a:xfrm>
              <a:off x="152973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5" name="Google Shape;4205;p13"/>
            <p:cNvCxnSpPr/>
            <p:nvPr/>
          </p:nvCxnSpPr>
          <p:spPr>
            <a:xfrm>
              <a:off x="153309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6" name="Google Shape;4206;p13"/>
            <p:cNvCxnSpPr/>
            <p:nvPr/>
          </p:nvCxnSpPr>
          <p:spPr>
            <a:xfrm>
              <a:off x="153646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7" name="Google Shape;4207;p13"/>
            <p:cNvCxnSpPr/>
            <p:nvPr/>
          </p:nvCxnSpPr>
          <p:spPr>
            <a:xfrm>
              <a:off x="153982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8" name="Google Shape;4208;p13"/>
            <p:cNvCxnSpPr/>
            <p:nvPr/>
          </p:nvCxnSpPr>
          <p:spPr>
            <a:xfrm>
              <a:off x="154318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9" name="Google Shape;4209;p13"/>
            <p:cNvCxnSpPr/>
            <p:nvPr/>
          </p:nvCxnSpPr>
          <p:spPr>
            <a:xfrm>
              <a:off x="154654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0" name="Google Shape;4210;p13"/>
            <p:cNvCxnSpPr/>
            <p:nvPr/>
          </p:nvCxnSpPr>
          <p:spPr>
            <a:xfrm>
              <a:off x="154990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1" name="Google Shape;4211;p13"/>
            <p:cNvCxnSpPr/>
            <p:nvPr/>
          </p:nvCxnSpPr>
          <p:spPr>
            <a:xfrm>
              <a:off x="155327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2" name="Google Shape;4212;p13"/>
            <p:cNvCxnSpPr/>
            <p:nvPr/>
          </p:nvCxnSpPr>
          <p:spPr>
            <a:xfrm>
              <a:off x="155663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3" name="Google Shape;4213;p13"/>
            <p:cNvCxnSpPr/>
            <p:nvPr/>
          </p:nvCxnSpPr>
          <p:spPr>
            <a:xfrm>
              <a:off x="155999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4" name="Google Shape;4214;p13"/>
            <p:cNvCxnSpPr/>
            <p:nvPr/>
          </p:nvCxnSpPr>
          <p:spPr>
            <a:xfrm>
              <a:off x="1563357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5" name="Google Shape;4215;p13"/>
            <p:cNvCxnSpPr/>
            <p:nvPr/>
          </p:nvCxnSpPr>
          <p:spPr>
            <a:xfrm>
              <a:off x="1566719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6" name="Google Shape;4216;p13"/>
            <p:cNvCxnSpPr/>
            <p:nvPr/>
          </p:nvCxnSpPr>
          <p:spPr>
            <a:xfrm>
              <a:off x="1570081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7" name="Google Shape;4217;p13"/>
            <p:cNvCxnSpPr/>
            <p:nvPr/>
          </p:nvCxnSpPr>
          <p:spPr>
            <a:xfrm>
              <a:off x="1573443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8" name="Google Shape;4218;p13"/>
            <p:cNvCxnSpPr/>
            <p:nvPr/>
          </p:nvCxnSpPr>
          <p:spPr>
            <a:xfrm>
              <a:off x="1576805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9" name="Google Shape;4219;p13"/>
            <p:cNvCxnSpPr/>
            <p:nvPr/>
          </p:nvCxnSpPr>
          <p:spPr>
            <a:xfrm>
              <a:off x="1580167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0" name="Google Shape;4220;p13"/>
            <p:cNvCxnSpPr/>
            <p:nvPr/>
          </p:nvCxnSpPr>
          <p:spPr>
            <a:xfrm>
              <a:off x="1583529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1" name="Google Shape;4221;p13"/>
            <p:cNvCxnSpPr/>
            <p:nvPr/>
          </p:nvCxnSpPr>
          <p:spPr>
            <a:xfrm>
              <a:off x="158689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2" name="Google Shape;4222;p13"/>
            <p:cNvCxnSpPr/>
            <p:nvPr/>
          </p:nvCxnSpPr>
          <p:spPr>
            <a:xfrm>
              <a:off x="159025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3" name="Google Shape;4223;p13"/>
            <p:cNvCxnSpPr/>
            <p:nvPr/>
          </p:nvCxnSpPr>
          <p:spPr>
            <a:xfrm>
              <a:off x="159361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4" name="Google Shape;4224;p13"/>
            <p:cNvCxnSpPr/>
            <p:nvPr/>
          </p:nvCxnSpPr>
          <p:spPr>
            <a:xfrm>
              <a:off x="159697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5" name="Google Shape;4225;p13"/>
            <p:cNvCxnSpPr/>
            <p:nvPr/>
          </p:nvCxnSpPr>
          <p:spPr>
            <a:xfrm>
              <a:off x="160034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6" name="Google Shape;4226;p13"/>
            <p:cNvCxnSpPr/>
            <p:nvPr/>
          </p:nvCxnSpPr>
          <p:spPr>
            <a:xfrm>
              <a:off x="160370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7" name="Google Shape;4227;p13"/>
            <p:cNvCxnSpPr/>
            <p:nvPr/>
          </p:nvCxnSpPr>
          <p:spPr>
            <a:xfrm>
              <a:off x="160706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8" name="Google Shape;4228;p13"/>
            <p:cNvCxnSpPr/>
            <p:nvPr/>
          </p:nvCxnSpPr>
          <p:spPr>
            <a:xfrm>
              <a:off x="161042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9" name="Google Shape;4229;p13"/>
            <p:cNvCxnSpPr/>
            <p:nvPr/>
          </p:nvCxnSpPr>
          <p:spPr>
            <a:xfrm>
              <a:off x="161378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0" name="Google Shape;4230;p13"/>
            <p:cNvCxnSpPr/>
            <p:nvPr/>
          </p:nvCxnSpPr>
          <p:spPr>
            <a:xfrm>
              <a:off x="161715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1" name="Google Shape;4231;p13"/>
            <p:cNvCxnSpPr/>
            <p:nvPr/>
          </p:nvCxnSpPr>
          <p:spPr>
            <a:xfrm>
              <a:off x="162051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2" name="Google Shape;4232;p13"/>
            <p:cNvCxnSpPr/>
            <p:nvPr/>
          </p:nvCxnSpPr>
          <p:spPr>
            <a:xfrm>
              <a:off x="162387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13"/>
            <p:cNvCxnSpPr/>
            <p:nvPr/>
          </p:nvCxnSpPr>
          <p:spPr>
            <a:xfrm>
              <a:off x="162723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4" name="Google Shape;4234;p13"/>
            <p:cNvCxnSpPr/>
            <p:nvPr/>
          </p:nvCxnSpPr>
          <p:spPr>
            <a:xfrm>
              <a:off x="163059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5" name="Google Shape;4235;p13"/>
            <p:cNvCxnSpPr/>
            <p:nvPr/>
          </p:nvCxnSpPr>
          <p:spPr>
            <a:xfrm>
              <a:off x="163396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6" name="Google Shape;4236;p13"/>
            <p:cNvCxnSpPr/>
            <p:nvPr/>
          </p:nvCxnSpPr>
          <p:spPr>
            <a:xfrm>
              <a:off x="163732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7" name="Google Shape;4237;p13"/>
            <p:cNvCxnSpPr/>
            <p:nvPr/>
          </p:nvCxnSpPr>
          <p:spPr>
            <a:xfrm>
              <a:off x="164068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8" name="Google Shape;4238;p13"/>
            <p:cNvCxnSpPr/>
            <p:nvPr/>
          </p:nvCxnSpPr>
          <p:spPr>
            <a:xfrm>
              <a:off x="164404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9" name="Google Shape;4239;p13"/>
            <p:cNvCxnSpPr/>
            <p:nvPr/>
          </p:nvCxnSpPr>
          <p:spPr>
            <a:xfrm>
              <a:off x="164740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0" name="Google Shape;4240;p13"/>
            <p:cNvCxnSpPr/>
            <p:nvPr/>
          </p:nvCxnSpPr>
          <p:spPr>
            <a:xfrm>
              <a:off x="165077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1" name="Google Shape;4241;p13"/>
            <p:cNvCxnSpPr/>
            <p:nvPr/>
          </p:nvCxnSpPr>
          <p:spPr>
            <a:xfrm>
              <a:off x="165413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2" name="Google Shape;4242;p13"/>
            <p:cNvCxnSpPr/>
            <p:nvPr/>
          </p:nvCxnSpPr>
          <p:spPr>
            <a:xfrm>
              <a:off x="165749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3" name="Google Shape;4243;p13"/>
            <p:cNvCxnSpPr/>
            <p:nvPr/>
          </p:nvCxnSpPr>
          <p:spPr>
            <a:xfrm>
              <a:off x="166085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4" name="Google Shape;4244;p13"/>
            <p:cNvCxnSpPr/>
            <p:nvPr/>
          </p:nvCxnSpPr>
          <p:spPr>
            <a:xfrm>
              <a:off x="166422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5" name="Google Shape;4245;p13"/>
            <p:cNvCxnSpPr/>
            <p:nvPr/>
          </p:nvCxnSpPr>
          <p:spPr>
            <a:xfrm>
              <a:off x="166758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6" name="Google Shape;4246;p13"/>
            <p:cNvCxnSpPr/>
            <p:nvPr/>
          </p:nvCxnSpPr>
          <p:spPr>
            <a:xfrm>
              <a:off x="167094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7" name="Google Shape;4247;p13"/>
            <p:cNvCxnSpPr/>
            <p:nvPr/>
          </p:nvCxnSpPr>
          <p:spPr>
            <a:xfrm>
              <a:off x="167430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8" name="Google Shape;4248;p13"/>
            <p:cNvCxnSpPr/>
            <p:nvPr/>
          </p:nvCxnSpPr>
          <p:spPr>
            <a:xfrm>
              <a:off x="167766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9" name="Google Shape;4249;p13"/>
            <p:cNvCxnSpPr/>
            <p:nvPr/>
          </p:nvCxnSpPr>
          <p:spPr>
            <a:xfrm>
              <a:off x="168103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0" name="Google Shape;4250;p13"/>
            <p:cNvCxnSpPr/>
            <p:nvPr/>
          </p:nvCxnSpPr>
          <p:spPr>
            <a:xfrm>
              <a:off x="168439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1" name="Google Shape;4251;p13"/>
            <p:cNvCxnSpPr/>
            <p:nvPr/>
          </p:nvCxnSpPr>
          <p:spPr>
            <a:xfrm>
              <a:off x="168775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2" name="Google Shape;4252;p13"/>
            <p:cNvCxnSpPr/>
            <p:nvPr/>
          </p:nvCxnSpPr>
          <p:spPr>
            <a:xfrm>
              <a:off x="169111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3" name="Google Shape;4253;p13"/>
            <p:cNvCxnSpPr/>
            <p:nvPr/>
          </p:nvCxnSpPr>
          <p:spPr>
            <a:xfrm>
              <a:off x="169447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4" name="Google Shape;4254;p13"/>
            <p:cNvCxnSpPr/>
            <p:nvPr/>
          </p:nvCxnSpPr>
          <p:spPr>
            <a:xfrm>
              <a:off x="169784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5" name="Google Shape;4255;p13"/>
            <p:cNvCxnSpPr/>
            <p:nvPr/>
          </p:nvCxnSpPr>
          <p:spPr>
            <a:xfrm>
              <a:off x="170120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6" name="Google Shape;4256;p13"/>
            <p:cNvCxnSpPr/>
            <p:nvPr/>
          </p:nvCxnSpPr>
          <p:spPr>
            <a:xfrm>
              <a:off x="170456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7" name="Google Shape;4257;p13"/>
            <p:cNvCxnSpPr/>
            <p:nvPr/>
          </p:nvCxnSpPr>
          <p:spPr>
            <a:xfrm>
              <a:off x="170792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8" name="Google Shape;4258;p13"/>
            <p:cNvCxnSpPr/>
            <p:nvPr/>
          </p:nvCxnSpPr>
          <p:spPr>
            <a:xfrm>
              <a:off x="171128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9" name="Google Shape;4259;p13"/>
            <p:cNvCxnSpPr/>
            <p:nvPr/>
          </p:nvCxnSpPr>
          <p:spPr>
            <a:xfrm>
              <a:off x="171465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0" name="Google Shape;4260;p13"/>
            <p:cNvCxnSpPr/>
            <p:nvPr/>
          </p:nvCxnSpPr>
          <p:spPr>
            <a:xfrm>
              <a:off x="171801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1" name="Google Shape;4261;p13"/>
            <p:cNvCxnSpPr/>
            <p:nvPr/>
          </p:nvCxnSpPr>
          <p:spPr>
            <a:xfrm>
              <a:off x="172137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2" name="Google Shape;4262;p13"/>
            <p:cNvCxnSpPr/>
            <p:nvPr/>
          </p:nvCxnSpPr>
          <p:spPr>
            <a:xfrm>
              <a:off x="172473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3" name="Google Shape;4263;p13"/>
            <p:cNvCxnSpPr/>
            <p:nvPr/>
          </p:nvCxnSpPr>
          <p:spPr>
            <a:xfrm>
              <a:off x="172810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4" name="Google Shape;4264;p13"/>
            <p:cNvCxnSpPr/>
            <p:nvPr/>
          </p:nvCxnSpPr>
          <p:spPr>
            <a:xfrm>
              <a:off x="173146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5" name="Google Shape;4265;p13"/>
            <p:cNvCxnSpPr/>
            <p:nvPr/>
          </p:nvCxnSpPr>
          <p:spPr>
            <a:xfrm>
              <a:off x="173482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6" name="Google Shape;4266;p13"/>
            <p:cNvCxnSpPr/>
            <p:nvPr/>
          </p:nvCxnSpPr>
          <p:spPr>
            <a:xfrm>
              <a:off x="173818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7" name="Google Shape;4267;p13"/>
            <p:cNvCxnSpPr/>
            <p:nvPr/>
          </p:nvCxnSpPr>
          <p:spPr>
            <a:xfrm>
              <a:off x="174154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8" name="Google Shape;4268;p13"/>
            <p:cNvCxnSpPr/>
            <p:nvPr/>
          </p:nvCxnSpPr>
          <p:spPr>
            <a:xfrm>
              <a:off x="174491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9" name="Google Shape;4269;p13"/>
            <p:cNvCxnSpPr/>
            <p:nvPr/>
          </p:nvCxnSpPr>
          <p:spPr>
            <a:xfrm>
              <a:off x="174827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0" name="Google Shape;4270;p13"/>
            <p:cNvCxnSpPr/>
            <p:nvPr/>
          </p:nvCxnSpPr>
          <p:spPr>
            <a:xfrm>
              <a:off x="175163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1" name="Google Shape;4271;p13"/>
            <p:cNvCxnSpPr/>
            <p:nvPr/>
          </p:nvCxnSpPr>
          <p:spPr>
            <a:xfrm>
              <a:off x="175499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2" name="Google Shape;4272;p13"/>
            <p:cNvCxnSpPr/>
            <p:nvPr/>
          </p:nvCxnSpPr>
          <p:spPr>
            <a:xfrm>
              <a:off x="175835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3" name="Google Shape;4273;p13"/>
            <p:cNvCxnSpPr/>
            <p:nvPr/>
          </p:nvCxnSpPr>
          <p:spPr>
            <a:xfrm>
              <a:off x="176172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4" name="Google Shape;4274;p13"/>
            <p:cNvCxnSpPr/>
            <p:nvPr/>
          </p:nvCxnSpPr>
          <p:spPr>
            <a:xfrm>
              <a:off x="176508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5" name="Google Shape;4275;p13"/>
            <p:cNvCxnSpPr/>
            <p:nvPr/>
          </p:nvCxnSpPr>
          <p:spPr>
            <a:xfrm>
              <a:off x="176844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6" name="Google Shape;4276;p13"/>
            <p:cNvCxnSpPr/>
            <p:nvPr/>
          </p:nvCxnSpPr>
          <p:spPr>
            <a:xfrm>
              <a:off x="177180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7" name="Google Shape;4277;p13"/>
            <p:cNvCxnSpPr/>
            <p:nvPr/>
          </p:nvCxnSpPr>
          <p:spPr>
            <a:xfrm>
              <a:off x="177516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8" name="Google Shape;4278;p13"/>
            <p:cNvCxnSpPr/>
            <p:nvPr/>
          </p:nvCxnSpPr>
          <p:spPr>
            <a:xfrm>
              <a:off x="177853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9" name="Google Shape;4279;p13"/>
            <p:cNvCxnSpPr/>
            <p:nvPr/>
          </p:nvCxnSpPr>
          <p:spPr>
            <a:xfrm>
              <a:off x="178189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0" name="Google Shape;4280;p13"/>
            <p:cNvCxnSpPr/>
            <p:nvPr/>
          </p:nvCxnSpPr>
          <p:spPr>
            <a:xfrm>
              <a:off x="178525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1" name="Google Shape;4281;p13"/>
            <p:cNvCxnSpPr/>
            <p:nvPr/>
          </p:nvCxnSpPr>
          <p:spPr>
            <a:xfrm>
              <a:off x="178861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2" name="Google Shape;4282;p13"/>
            <p:cNvCxnSpPr/>
            <p:nvPr/>
          </p:nvCxnSpPr>
          <p:spPr>
            <a:xfrm>
              <a:off x="179198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3" name="Google Shape;4283;p13"/>
            <p:cNvCxnSpPr/>
            <p:nvPr/>
          </p:nvCxnSpPr>
          <p:spPr>
            <a:xfrm>
              <a:off x="179534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4" name="Google Shape;4284;p13"/>
            <p:cNvCxnSpPr/>
            <p:nvPr/>
          </p:nvCxnSpPr>
          <p:spPr>
            <a:xfrm>
              <a:off x="179870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5" name="Google Shape;4285;p13"/>
            <p:cNvCxnSpPr/>
            <p:nvPr/>
          </p:nvCxnSpPr>
          <p:spPr>
            <a:xfrm>
              <a:off x="180206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6" name="Google Shape;4286;p13"/>
            <p:cNvCxnSpPr/>
            <p:nvPr/>
          </p:nvCxnSpPr>
          <p:spPr>
            <a:xfrm>
              <a:off x="180542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7" name="Google Shape;4287;p13"/>
            <p:cNvCxnSpPr/>
            <p:nvPr/>
          </p:nvCxnSpPr>
          <p:spPr>
            <a:xfrm>
              <a:off x="180879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8" name="Google Shape;4288;p13"/>
            <p:cNvCxnSpPr/>
            <p:nvPr/>
          </p:nvCxnSpPr>
          <p:spPr>
            <a:xfrm>
              <a:off x="181215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9" name="Google Shape;4289;p13"/>
            <p:cNvCxnSpPr/>
            <p:nvPr/>
          </p:nvCxnSpPr>
          <p:spPr>
            <a:xfrm>
              <a:off x="181551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0" name="Google Shape;4290;p13"/>
            <p:cNvCxnSpPr/>
            <p:nvPr/>
          </p:nvCxnSpPr>
          <p:spPr>
            <a:xfrm>
              <a:off x="181887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1" name="Google Shape;4291;p13"/>
            <p:cNvCxnSpPr/>
            <p:nvPr/>
          </p:nvCxnSpPr>
          <p:spPr>
            <a:xfrm>
              <a:off x="182223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2" name="Google Shape;4292;p13"/>
            <p:cNvCxnSpPr/>
            <p:nvPr/>
          </p:nvCxnSpPr>
          <p:spPr>
            <a:xfrm>
              <a:off x="182560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3" name="Google Shape;4293;p13"/>
            <p:cNvCxnSpPr/>
            <p:nvPr/>
          </p:nvCxnSpPr>
          <p:spPr>
            <a:xfrm>
              <a:off x="182896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4" name="Google Shape;4294;p13"/>
            <p:cNvCxnSpPr/>
            <p:nvPr/>
          </p:nvCxnSpPr>
          <p:spPr>
            <a:xfrm>
              <a:off x="183232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5" name="Google Shape;4295;p13"/>
            <p:cNvCxnSpPr/>
            <p:nvPr/>
          </p:nvCxnSpPr>
          <p:spPr>
            <a:xfrm>
              <a:off x="183568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6" name="Google Shape;4296;p13"/>
            <p:cNvCxnSpPr/>
            <p:nvPr/>
          </p:nvCxnSpPr>
          <p:spPr>
            <a:xfrm>
              <a:off x="13794175" y="-45663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7" name="Google Shape;4297;p13"/>
            <p:cNvCxnSpPr/>
            <p:nvPr/>
          </p:nvCxnSpPr>
          <p:spPr>
            <a:xfrm>
              <a:off x="13794175" y="-4534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8" name="Google Shape;4298;p13"/>
            <p:cNvCxnSpPr/>
            <p:nvPr/>
          </p:nvCxnSpPr>
          <p:spPr>
            <a:xfrm>
              <a:off x="13794175" y="-450264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9" name="Google Shape;4299;p13"/>
            <p:cNvCxnSpPr/>
            <p:nvPr/>
          </p:nvCxnSpPr>
          <p:spPr>
            <a:xfrm>
              <a:off x="13794175" y="-4470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13"/>
            <p:cNvCxnSpPr/>
            <p:nvPr/>
          </p:nvCxnSpPr>
          <p:spPr>
            <a:xfrm>
              <a:off x="13794175" y="-4438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1" name="Google Shape;4301;p13"/>
            <p:cNvCxnSpPr/>
            <p:nvPr/>
          </p:nvCxnSpPr>
          <p:spPr>
            <a:xfrm>
              <a:off x="13794175" y="-4407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2" name="Google Shape;4302;p13"/>
            <p:cNvCxnSpPr/>
            <p:nvPr/>
          </p:nvCxnSpPr>
          <p:spPr>
            <a:xfrm>
              <a:off x="13794175" y="-4375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13"/>
            <p:cNvCxnSpPr/>
            <p:nvPr/>
          </p:nvCxnSpPr>
          <p:spPr>
            <a:xfrm>
              <a:off x="13794175" y="-434328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13"/>
            <p:cNvCxnSpPr/>
            <p:nvPr/>
          </p:nvCxnSpPr>
          <p:spPr>
            <a:xfrm>
              <a:off x="13794175" y="-4311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13"/>
            <p:cNvCxnSpPr/>
            <p:nvPr/>
          </p:nvCxnSpPr>
          <p:spPr>
            <a:xfrm>
              <a:off x="13794175" y="-427953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6" name="Google Shape;4306;p13"/>
            <p:cNvCxnSpPr/>
            <p:nvPr/>
          </p:nvCxnSpPr>
          <p:spPr>
            <a:xfrm>
              <a:off x="13794175" y="-424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7" name="Google Shape;4307;p13"/>
            <p:cNvCxnSpPr/>
            <p:nvPr/>
          </p:nvCxnSpPr>
          <p:spPr>
            <a:xfrm>
              <a:off x="13794175" y="-421579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8" name="Google Shape;4308;p13"/>
            <p:cNvCxnSpPr/>
            <p:nvPr/>
          </p:nvCxnSpPr>
          <p:spPr>
            <a:xfrm>
              <a:off x="13794175" y="-4183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9" name="Google Shape;4309;p13"/>
            <p:cNvCxnSpPr/>
            <p:nvPr/>
          </p:nvCxnSpPr>
          <p:spPr>
            <a:xfrm>
              <a:off x="13794175" y="-4152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0" name="Google Shape;4310;p13"/>
            <p:cNvCxnSpPr/>
            <p:nvPr/>
          </p:nvCxnSpPr>
          <p:spPr>
            <a:xfrm>
              <a:off x="13794175" y="-4120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1" name="Google Shape;4311;p13"/>
            <p:cNvCxnSpPr/>
            <p:nvPr/>
          </p:nvCxnSpPr>
          <p:spPr>
            <a:xfrm>
              <a:off x="13794175" y="-40882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2" name="Google Shape;4312;p13"/>
            <p:cNvCxnSpPr/>
            <p:nvPr/>
          </p:nvCxnSpPr>
          <p:spPr>
            <a:xfrm>
              <a:off x="13794175" y="-40564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3" name="Google Shape;4313;p13"/>
            <p:cNvCxnSpPr/>
            <p:nvPr/>
          </p:nvCxnSpPr>
          <p:spPr>
            <a:xfrm>
              <a:off x="13794175" y="-40245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4" name="Google Shape;4314;p13"/>
            <p:cNvCxnSpPr/>
            <p:nvPr/>
          </p:nvCxnSpPr>
          <p:spPr>
            <a:xfrm>
              <a:off x="13794175" y="-39926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5" name="Google Shape;4315;p13"/>
            <p:cNvCxnSpPr/>
            <p:nvPr/>
          </p:nvCxnSpPr>
          <p:spPr>
            <a:xfrm>
              <a:off x="13794175" y="-39608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13"/>
            <p:cNvCxnSpPr/>
            <p:nvPr/>
          </p:nvCxnSpPr>
          <p:spPr>
            <a:xfrm>
              <a:off x="13794175" y="-39289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7" name="Google Shape;4317;p13"/>
            <p:cNvCxnSpPr/>
            <p:nvPr/>
          </p:nvCxnSpPr>
          <p:spPr>
            <a:xfrm>
              <a:off x="13794175" y="-38970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8" name="Google Shape;4318;p13"/>
            <p:cNvCxnSpPr/>
            <p:nvPr/>
          </p:nvCxnSpPr>
          <p:spPr>
            <a:xfrm>
              <a:off x="13794175" y="-386519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9" name="Google Shape;4319;p13"/>
            <p:cNvCxnSpPr/>
            <p:nvPr/>
          </p:nvCxnSpPr>
          <p:spPr>
            <a:xfrm>
              <a:off x="13794175" y="-38333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13"/>
            <p:cNvCxnSpPr/>
            <p:nvPr/>
          </p:nvCxnSpPr>
          <p:spPr>
            <a:xfrm>
              <a:off x="13794175" y="-3801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1" name="Google Shape;4321;p13"/>
            <p:cNvCxnSpPr/>
            <p:nvPr/>
          </p:nvCxnSpPr>
          <p:spPr>
            <a:xfrm>
              <a:off x="13794175" y="-37695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2" name="Google Shape;4322;p13"/>
            <p:cNvCxnSpPr/>
            <p:nvPr/>
          </p:nvCxnSpPr>
          <p:spPr>
            <a:xfrm>
              <a:off x="13794175" y="-3737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3" name="Google Shape;4323;p13"/>
            <p:cNvCxnSpPr/>
            <p:nvPr/>
          </p:nvCxnSpPr>
          <p:spPr>
            <a:xfrm>
              <a:off x="13794175" y="-37058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4" name="Google Shape;4324;p13"/>
            <p:cNvCxnSpPr/>
            <p:nvPr/>
          </p:nvCxnSpPr>
          <p:spPr>
            <a:xfrm>
              <a:off x="13794175" y="-3673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5" name="Google Shape;4325;p13"/>
            <p:cNvCxnSpPr/>
            <p:nvPr/>
          </p:nvCxnSpPr>
          <p:spPr>
            <a:xfrm>
              <a:off x="13794175" y="-36420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6" name="Google Shape;4326;p13"/>
            <p:cNvCxnSpPr/>
            <p:nvPr/>
          </p:nvCxnSpPr>
          <p:spPr>
            <a:xfrm>
              <a:off x="13794175" y="-3610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7" name="Google Shape;4327;p13"/>
            <p:cNvCxnSpPr/>
            <p:nvPr/>
          </p:nvCxnSpPr>
          <p:spPr>
            <a:xfrm>
              <a:off x="13794175" y="-35783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8" name="Google Shape;4328;p13"/>
            <p:cNvCxnSpPr/>
            <p:nvPr/>
          </p:nvCxnSpPr>
          <p:spPr>
            <a:xfrm>
              <a:off x="13794175" y="-35464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9" name="Google Shape;4329;p13"/>
            <p:cNvCxnSpPr/>
            <p:nvPr/>
          </p:nvCxnSpPr>
          <p:spPr>
            <a:xfrm>
              <a:off x="13794175" y="-3514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0" name="Google Shape;4330;p13"/>
            <p:cNvCxnSpPr/>
            <p:nvPr/>
          </p:nvCxnSpPr>
          <p:spPr>
            <a:xfrm>
              <a:off x="13794175" y="-34827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1" name="Google Shape;4331;p13"/>
            <p:cNvCxnSpPr/>
            <p:nvPr/>
          </p:nvCxnSpPr>
          <p:spPr>
            <a:xfrm>
              <a:off x="13794175" y="-3450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2" name="Google Shape;4332;p13"/>
            <p:cNvCxnSpPr/>
            <p:nvPr/>
          </p:nvCxnSpPr>
          <p:spPr>
            <a:xfrm>
              <a:off x="13794175" y="-34189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3" name="Google Shape;4333;p13"/>
            <p:cNvCxnSpPr/>
            <p:nvPr/>
          </p:nvCxnSpPr>
          <p:spPr>
            <a:xfrm>
              <a:off x="13794175" y="-3387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4" name="Google Shape;4334;p13"/>
            <p:cNvCxnSpPr/>
            <p:nvPr/>
          </p:nvCxnSpPr>
          <p:spPr>
            <a:xfrm>
              <a:off x="13794175" y="-335523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5" name="Google Shape;4335;p13"/>
            <p:cNvCxnSpPr/>
            <p:nvPr/>
          </p:nvCxnSpPr>
          <p:spPr>
            <a:xfrm>
              <a:off x="13794175" y="-3323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6" name="Google Shape;4336;p13"/>
            <p:cNvCxnSpPr/>
            <p:nvPr/>
          </p:nvCxnSpPr>
          <p:spPr>
            <a:xfrm>
              <a:off x="13794175" y="-329148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7" name="Google Shape;4337;p13"/>
            <p:cNvCxnSpPr/>
            <p:nvPr/>
          </p:nvCxnSpPr>
          <p:spPr>
            <a:xfrm>
              <a:off x="13794175" y="-32596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8" name="Google Shape;4338;p13"/>
            <p:cNvCxnSpPr/>
            <p:nvPr/>
          </p:nvCxnSpPr>
          <p:spPr>
            <a:xfrm>
              <a:off x="13794175" y="-322774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9" name="Google Shape;4339;p13"/>
            <p:cNvCxnSpPr/>
            <p:nvPr/>
          </p:nvCxnSpPr>
          <p:spPr>
            <a:xfrm>
              <a:off x="13794175" y="-31958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0" name="Google Shape;4340;p13"/>
            <p:cNvCxnSpPr/>
            <p:nvPr/>
          </p:nvCxnSpPr>
          <p:spPr>
            <a:xfrm>
              <a:off x="13794175" y="-3163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1" name="Google Shape;4341;p13"/>
            <p:cNvCxnSpPr/>
            <p:nvPr/>
          </p:nvCxnSpPr>
          <p:spPr>
            <a:xfrm>
              <a:off x="13794175" y="-31321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2" name="Google Shape;4342;p13"/>
            <p:cNvCxnSpPr/>
            <p:nvPr/>
          </p:nvCxnSpPr>
          <p:spPr>
            <a:xfrm>
              <a:off x="13794175" y="-31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3" name="Google Shape;4343;p13"/>
            <p:cNvCxnSpPr/>
            <p:nvPr/>
          </p:nvCxnSpPr>
          <p:spPr>
            <a:xfrm>
              <a:off x="13794175" y="-306837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4" name="Google Shape;4344;p13"/>
            <p:cNvCxnSpPr/>
            <p:nvPr/>
          </p:nvCxnSpPr>
          <p:spPr>
            <a:xfrm>
              <a:off x="13794175" y="-3036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5" name="Google Shape;4345;p13"/>
            <p:cNvCxnSpPr/>
            <p:nvPr/>
          </p:nvCxnSpPr>
          <p:spPr>
            <a:xfrm>
              <a:off x="13794175" y="-300463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6" name="Google Shape;4346;p13"/>
            <p:cNvCxnSpPr/>
            <p:nvPr/>
          </p:nvCxnSpPr>
          <p:spPr>
            <a:xfrm>
              <a:off x="13794175" y="-2972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7" name="Google Shape;4347;p13"/>
            <p:cNvCxnSpPr/>
            <p:nvPr/>
          </p:nvCxnSpPr>
          <p:spPr>
            <a:xfrm>
              <a:off x="13794175" y="-29408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8" name="Google Shape;4348;p13"/>
            <p:cNvCxnSpPr/>
            <p:nvPr/>
          </p:nvCxnSpPr>
          <p:spPr>
            <a:xfrm>
              <a:off x="13794175" y="-29090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13"/>
            <p:cNvCxnSpPr/>
            <p:nvPr/>
          </p:nvCxnSpPr>
          <p:spPr>
            <a:xfrm>
              <a:off x="13794175" y="-2877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13"/>
            <p:cNvCxnSpPr/>
            <p:nvPr/>
          </p:nvCxnSpPr>
          <p:spPr>
            <a:xfrm>
              <a:off x="13794175" y="-28444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1" name="Google Shape;4351;p13"/>
            <p:cNvCxnSpPr/>
            <p:nvPr/>
          </p:nvCxnSpPr>
          <p:spPr>
            <a:xfrm>
              <a:off x="13794175" y="-28125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2" name="Google Shape;4352;p13"/>
            <p:cNvCxnSpPr/>
            <p:nvPr/>
          </p:nvCxnSpPr>
          <p:spPr>
            <a:xfrm>
              <a:off x="13794175" y="-27806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3" name="Google Shape;4353;p13"/>
            <p:cNvCxnSpPr/>
            <p:nvPr/>
          </p:nvCxnSpPr>
          <p:spPr>
            <a:xfrm>
              <a:off x="13794175" y="-2748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4" name="Google Shape;4354;p13"/>
            <p:cNvCxnSpPr/>
            <p:nvPr/>
          </p:nvCxnSpPr>
          <p:spPr>
            <a:xfrm>
              <a:off x="13794175" y="-2716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5" name="Google Shape;4355;p13"/>
            <p:cNvCxnSpPr/>
            <p:nvPr/>
          </p:nvCxnSpPr>
          <p:spPr>
            <a:xfrm>
              <a:off x="13794175" y="-2685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6" name="Google Shape;4356;p13"/>
            <p:cNvCxnSpPr/>
            <p:nvPr/>
          </p:nvCxnSpPr>
          <p:spPr>
            <a:xfrm>
              <a:off x="13794175" y="-265318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7" name="Google Shape;4357;p13"/>
            <p:cNvCxnSpPr/>
            <p:nvPr/>
          </p:nvCxnSpPr>
          <p:spPr>
            <a:xfrm>
              <a:off x="13794175" y="-2621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8" name="Google Shape;4358;p13"/>
            <p:cNvCxnSpPr/>
            <p:nvPr/>
          </p:nvCxnSpPr>
          <p:spPr>
            <a:xfrm>
              <a:off x="13794175" y="-258943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9" name="Google Shape;4359;p13"/>
            <p:cNvCxnSpPr/>
            <p:nvPr/>
          </p:nvCxnSpPr>
          <p:spPr>
            <a:xfrm>
              <a:off x="13794175" y="-2557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0" name="Google Shape;4360;p13"/>
            <p:cNvCxnSpPr/>
            <p:nvPr/>
          </p:nvCxnSpPr>
          <p:spPr>
            <a:xfrm>
              <a:off x="13794175" y="-2525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1" name="Google Shape;4361;p13"/>
            <p:cNvCxnSpPr/>
            <p:nvPr/>
          </p:nvCxnSpPr>
          <p:spPr>
            <a:xfrm>
              <a:off x="13794175" y="-2493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13"/>
            <p:cNvCxnSpPr/>
            <p:nvPr/>
          </p:nvCxnSpPr>
          <p:spPr>
            <a:xfrm>
              <a:off x="13794175" y="-2461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13"/>
            <p:cNvCxnSpPr/>
            <p:nvPr/>
          </p:nvCxnSpPr>
          <p:spPr>
            <a:xfrm>
              <a:off x="13794175" y="-2430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13"/>
            <p:cNvCxnSpPr/>
            <p:nvPr/>
          </p:nvCxnSpPr>
          <p:spPr>
            <a:xfrm>
              <a:off x="13794175" y="-2398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13"/>
            <p:cNvCxnSpPr/>
            <p:nvPr/>
          </p:nvCxnSpPr>
          <p:spPr>
            <a:xfrm>
              <a:off x="13794175" y="-23663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6" name="Google Shape;4366;p13"/>
            <p:cNvCxnSpPr/>
            <p:nvPr/>
          </p:nvCxnSpPr>
          <p:spPr>
            <a:xfrm>
              <a:off x="13794175" y="-2334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7" name="Google Shape;4367;p13"/>
            <p:cNvCxnSpPr/>
            <p:nvPr/>
          </p:nvCxnSpPr>
          <p:spPr>
            <a:xfrm>
              <a:off x="13794175" y="-23025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8" name="Google Shape;4368;p13"/>
            <p:cNvCxnSpPr/>
            <p:nvPr/>
          </p:nvCxnSpPr>
          <p:spPr>
            <a:xfrm>
              <a:off x="13794175" y="-2270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9" name="Google Shape;4369;p13"/>
            <p:cNvCxnSpPr/>
            <p:nvPr/>
          </p:nvCxnSpPr>
          <p:spPr>
            <a:xfrm>
              <a:off x="13794175" y="-22388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0" name="Google Shape;4370;p13"/>
            <p:cNvCxnSpPr/>
            <p:nvPr/>
          </p:nvCxnSpPr>
          <p:spPr>
            <a:xfrm>
              <a:off x="13794175" y="-2206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1" name="Google Shape;4371;p13"/>
            <p:cNvCxnSpPr/>
            <p:nvPr/>
          </p:nvCxnSpPr>
          <p:spPr>
            <a:xfrm>
              <a:off x="13794175" y="-21750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2" name="Google Shape;4372;p13"/>
            <p:cNvCxnSpPr/>
            <p:nvPr/>
          </p:nvCxnSpPr>
          <p:spPr>
            <a:xfrm>
              <a:off x="13794175" y="-21432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13"/>
            <p:cNvCxnSpPr/>
            <p:nvPr/>
          </p:nvCxnSpPr>
          <p:spPr>
            <a:xfrm>
              <a:off x="13794175" y="-21113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4" name="Google Shape;4374;p13"/>
            <p:cNvCxnSpPr/>
            <p:nvPr/>
          </p:nvCxnSpPr>
          <p:spPr>
            <a:xfrm>
              <a:off x="13794175" y="-20794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5" name="Google Shape;4375;p13"/>
            <p:cNvCxnSpPr/>
            <p:nvPr/>
          </p:nvCxnSpPr>
          <p:spPr>
            <a:xfrm>
              <a:off x="13794175" y="-20476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13"/>
            <p:cNvCxnSpPr/>
            <p:nvPr/>
          </p:nvCxnSpPr>
          <p:spPr>
            <a:xfrm>
              <a:off x="13794175" y="-20157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7" name="Google Shape;4377;p13"/>
            <p:cNvCxnSpPr/>
            <p:nvPr/>
          </p:nvCxnSpPr>
          <p:spPr>
            <a:xfrm>
              <a:off x="13794175" y="-19838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8" name="Google Shape;4378;p13"/>
            <p:cNvCxnSpPr/>
            <p:nvPr/>
          </p:nvCxnSpPr>
          <p:spPr>
            <a:xfrm>
              <a:off x="13794175" y="-19519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13"/>
            <p:cNvCxnSpPr/>
            <p:nvPr/>
          </p:nvCxnSpPr>
          <p:spPr>
            <a:xfrm>
              <a:off x="13794175" y="-19201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0" name="Google Shape;4380;p13"/>
            <p:cNvCxnSpPr/>
            <p:nvPr/>
          </p:nvCxnSpPr>
          <p:spPr>
            <a:xfrm>
              <a:off x="13794175" y="-18882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1" name="Google Shape;4381;p13"/>
            <p:cNvCxnSpPr/>
            <p:nvPr/>
          </p:nvCxnSpPr>
          <p:spPr>
            <a:xfrm>
              <a:off x="13794175" y="-18563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13"/>
            <p:cNvCxnSpPr/>
            <p:nvPr/>
          </p:nvCxnSpPr>
          <p:spPr>
            <a:xfrm>
              <a:off x="13794175" y="-18244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3" name="Google Shape;4383;p13"/>
            <p:cNvCxnSpPr/>
            <p:nvPr/>
          </p:nvCxnSpPr>
          <p:spPr>
            <a:xfrm>
              <a:off x="13794175" y="-17926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4" name="Google Shape;4384;p13"/>
            <p:cNvCxnSpPr/>
            <p:nvPr/>
          </p:nvCxnSpPr>
          <p:spPr>
            <a:xfrm>
              <a:off x="13794175" y="-17607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5" name="Google Shape;4385;p13"/>
            <p:cNvCxnSpPr/>
            <p:nvPr/>
          </p:nvCxnSpPr>
          <p:spPr>
            <a:xfrm>
              <a:off x="13794175" y="-17288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6" name="Google Shape;4386;p13"/>
            <p:cNvCxnSpPr/>
            <p:nvPr/>
          </p:nvCxnSpPr>
          <p:spPr>
            <a:xfrm>
              <a:off x="13794175" y="-16970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7" name="Google Shape;4387;p13"/>
            <p:cNvCxnSpPr/>
            <p:nvPr/>
          </p:nvCxnSpPr>
          <p:spPr>
            <a:xfrm>
              <a:off x="13794175" y="-16651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8" name="Google Shape;4388;p13"/>
            <p:cNvCxnSpPr/>
            <p:nvPr/>
          </p:nvCxnSpPr>
          <p:spPr>
            <a:xfrm>
              <a:off x="13794175" y="-16332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9" name="Google Shape;4389;p13"/>
            <p:cNvCxnSpPr/>
            <p:nvPr/>
          </p:nvCxnSpPr>
          <p:spPr>
            <a:xfrm>
              <a:off x="13794175" y="-16013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0" name="Google Shape;4390;p13"/>
            <p:cNvCxnSpPr/>
            <p:nvPr/>
          </p:nvCxnSpPr>
          <p:spPr>
            <a:xfrm>
              <a:off x="13794175" y="-1569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1" name="Google Shape;4391;p13"/>
            <p:cNvCxnSpPr/>
            <p:nvPr/>
          </p:nvCxnSpPr>
          <p:spPr>
            <a:xfrm>
              <a:off x="13794175" y="-15376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2" name="Google Shape;4392;p13"/>
            <p:cNvCxnSpPr/>
            <p:nvPr/>
          </p:nvCxnSpPr>
          <p:spPr>
            <a:xfrm>
              <a:off x="13794175" y="-1505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3" name="Google Shape;4393;p13"/>
            <p:cNvCxnSpPr/>
            <p:nvPr/>
          </p:nvCxnSpPr>
          <p:spPr>
            <a:xfrm>
              <a:off x="13794175" y="-1473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4" name="Google Shape;4394;p13"/>
            <p:cNvCxnSpPr/>
            <p:nvPr/>
          </p:nvCxnSpPr>
          <p:spPr>
            <a:xfrm>
              <a:off x="13794175" y="-1442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5" name="Google Shape;4395;p13"/>
            <p:cNvCxnSpPr/>
            <p:nvPr/>
          </p:nvCxnSpPr>
          <p:spPr>
            <a:xfrm>
              <a:off x="13794175" y="-1410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6" name="Google Shape;4396;p13"/>
            <p:cNvCxnSpPr/>
            <p:nvPr/>
          </p:nvCxnSpPr>
          <p:spPr>
            <a:xfrm>
              <a:off x="13794175" y="-13782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7" name="Google Shape;4397;p13"/>
            <p:cNvCxnSpPr/>
            <p:nvPr/>
          </p:nvCxnSpPr>
          <p:spPr>
            <a:xfrm>
              <a:off x="13794175" y="-1346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8" name="Google Shape;4398;p13"/>
            <p:cNvCxnSpPr/>
            <p:nvPr/>
          </p:nvCxnSpPr>
          <p:spPr>
            <a:xfrm>
              <a:off x="13794175" y="-131453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9" name="Google Shape;4399;p13"/>
            <p:cNvCxnSpPr/>
            <p:nvPr/>
          </p:nvCxnSpPr>
          <p:spPr>
            <a:xfrm>
              <a:off x="13794175" y="-1282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0" name="Google Shape;4400;p13"/>
            <p:cNvCxnSpPr/>
            <p:nvPr/>
          </p:nvCxnSpPr>
          <p:spPr>
            <a:xfrm>
              <a:off x="13794175" y="-125078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1" name="Google Shape;4401;p13"/>
            <p:cNvCxnSpPr/>
            <p:nvPr/>
          </p:nvCxnSpPr>
          <p:spPr>
            <a:xfrm>
              <a:off x="13794175" y="-1218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2" name="Google Shape;4402;p13"/>
            <p:cNvCxnSpPr/>
            <p:nvPr/>
          </p:nvCxnSpPr>
          <p:spPr>
            <a:xfrm>
              <a:off x="13794175" y="-1187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3" name="Google Shape;4403;p13"/>
            <p:cNvCxnSpPr/>
            <p:nvPr/>
          </p:nvCxnSpPr>
          <p:spPr>
            <a:xfrm>
              <a:off x="13794175" y="-1155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4" name="Google Shape;4404;p13"/>
            <p:cNvCxnSpPr/>
            <p:nvPr/>
          </p:nvCxnSpPr>
          <p:spPr>
            <a:xfrm>
              <a:off x="13794175" y="-1122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5" name="Google Shape;4405;p13"/>
            <p:cNvCxnSpPr/>
            <p:nvPr/>
          </p:nvCxnSpPr>
          <p:spPr>
            <a:xfrm>
              <a:off x="13794175" y="-109057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6" name="Google Shape;4406;p13"/>
            <p:cNvCxnSpPr/>
            <p:nvPr/>
          </p:nvCxnSpPr>
          <p:spPr>
            <a:xfrm>
              <a:off x="13794175" y="-1058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7" name="Google Shape;4407;p13"/>
            <p:cNvCxnSpPr/>
            <p:nvPr/>
          </p:nvCxnSpPr>
          <p:spPr>
            <a:xfrm>
              <a:off x="13794175" y="-10268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8" name="Google Shape;4408;p13"/>
            <p:cNvCxnSpPr/>
            <p:nvPr/>
          </p:nvCxnSpPr>
          <p:spPr>
            <a:xfrm>
              <a:off x="13794175" y="-994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9" name="Google Shape;4409;p13"/>
            <p:cNvCxnSpPr/>
            <p:nvPr/>
          </p:nvCxnSpPr>
          <p:spPr>
            <a:xfrm>
              <a:off x="13794175" y="-9630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0" name="Google Shape;4410;p13"/>
            <p:cNvCxnSpPr/>
            <p:nvPr/>
          </p:nvCxnSpPr>
          <p:spPr>
            <a:xfrm>
              <a:off x="13794175" y="-931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1" name="Google Shape;4411;p13"/>
            <p:cNvCxnSpPr/>
            <p:nvPr/>
          </p:nvCxnSpPr>
          <p:spPr>
            <a:xfrm>
              <a:off x="13794175" y="-8993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2" name="Google Shape;4412;p13"/>
            <p:cNvCxnSpPr/>
            <p:nvPr/>
          </p:nvCxnSpPr>
          <p:spPr>
            <a:xfrm>
              <a:off x="13794175" y="-86746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3" name="Google Shape;4413;p13"/>
            <p:cNvCxnSpPr/>
            <p:nvPr/>
          </p:nvCxnSpPr>
          <p:spPr>
            <a:xfrm>
              <a:off x="13794175" y="-835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4" name="Google Shape;4414;p13"/>
            <p:cNvCxnSpPr/>
            <p:nvPr/>
          </p:nvCxnSpPr>
          <p:spPr>
            <a:xfrm>
              <a:off x="13794175" y="-80372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5" name="Google Shape;4415;p13"/>
            <p:cNvCxnSpPr/>
            <p:nvPr/>
          </p:nvCxnSpPr>
          <p:spPr>
            <a:xfrm>
              <a:off x="13794175" y="-771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6" name="Google Shape;4416;p13"/>
            <p:cNvCxnSpPr/>
            <p:nvPr/>
          </p:nvCxnSpPr>
          <p:spPr>
            <a:xfrm>
              <a:off x="13794175" y="-7399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7" name="Google Shape;4417;p13"/>
            <p:cNvCxnSpPr/>
            <p:nvPr/>
          </p:nvCxnSpPr>
          <p:spPr>
            <a:xfrm>
              <a:off x="13794175" y="-708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8" name="Google Shape;4418;p13"/>
            <p:cNvCxnSpPr/>
            <p:nvPr/>
          </p:nvCxnSpPr>
          <p:spPr>
            <a:xfrm>
              <a:off x="13794175" y="-6762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9" name="Google Shape;4419;p13"/>
            <p:cNvCxnSpPr/>
            <p:nvPr/>
          </p:nvCxnSpPr>
          <p:spPr>
            <a:xfrm>
              <a:off x="13794175" y="-644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0" name="Google Shape;4420;p13"/>
            <p:cNvCxnSpPr/>
            <p:nvPr/>
          </p:nvCxnSpPr>
          <p:spPr>
            <a:xfrm>
              <a:off x="13794175" y="-6124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1" name="Google Shape;4421;p13"/>
            <p:cNvCxnSpPr/>
            <p:nvPr/>
          </p:nvCxnSpPr>
          <p:spPr>
            <a:xfrm>
              <a:off x="13794175" y="-580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2" name="Google Shape;4422;p13"/>
            <p:cNvCxnSpPr/>
            <p:nvPr/>
          </p:nvCxnSpPr>
          <p:spPr>
            <a:xfrm>
              <a:off x="13794175" y="-5487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3" name="Google Shape;4423;p13"/>
            <p:cNvCxnSpPr/>
            <p:nvPr/>
          </p:nvCxnSpPr>
          <p:spPr>
            <a:xfrm>
              <a:off x="13794175" y="-51686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4" name="Google Shape;4424;p13"/>
            <p:cNvCxnSpPr/>
            <p:nvPr/>
          </p:nvCxnSpPr>
          <p:spPr>
            <a:xfrm>
              <a:off x="13794175" y="-484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5" name="Google Shape;4425;p13"/>
            <p:cNvCxnSpPr/>
            <p:nvPr/>
          </p:nvCxnSpPr>
          <p:spPr>
            <a:xfrm>
              <a:off x="13794175" y="-45312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6" name="Google Shape;4426;p13"/>
            <p:cNvCxnSpPr/>
            <p:nvPr/>
          </p:nvCxnSpPr>
          <p:spPr>
            <a:xfrm>
              <a:off x="13794175" y="-421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7" name="Google Shape;4427;p13"/>
            <p:cNvCxnSpPr/>
            <p:nvPr/>
          </p:nvCxnSpPr>
          <p:spPr>
            <a:xfrm>
              <a:off x="13794175" y="-3893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8" name="Google Shape;4428;p13"/>
            <p:cNvCxnSpPr/>
            <p:nvPr/>
          </p:nvCxnSpPr>
          <p:spPr>
            <a:xfrm>
              <a:off x="13794175" y="-357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9" name="Google Shape;4429;p13"/>
            <p:cNvCxnSpPr/>
            <p:nvPr/>
          </p:nvCxnSpPr>
          <p:spPr>
            <a:xfrm>
              <a:off x="13794175" y="-3256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0" name="Google Shape;4430;p13"/>
            <p:cNvCxnSpPr/>
            <p:nvPr/>
          </p:nvCxnSpPr>
          <p:spPr>
            <a:xfrm>
              <a:off x="13794175" y="-293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1" name="Google Shape;4431;p13"/>
            <p:cNvCxnSpPr/>
            <p:nvPr/>
          </p:nvCxnSpPr>
          <p:spPr>
            <a:xfrm>
              <a:off x="13794175" y="-2618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2" name="Google Shape;4432;p13"/>
            <p:cNvCxnSpPr/>
            <p:nvPr/>
          </p:nvCxnSpPr>
          <p:spPr>
            <a:xfrm>
              <a:off x="13794175" y="-23001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3" name="Google Shape;4433;p13"/>
            <p:cNvCxnSpPr/>
            <p:nvPr/>
          </p:nvCxnSpPr>
          <p:spPr>
            <a:xfrm>
              <a:off x="13794175" y="-198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4" name="Google Shape;4434;p13"/>
            <p:cNvCxnSpPr/>
            <p:nvPr/>
          </p:nvCxnSpPr>
          <p:spPr>
            <a:xfrm>
              <a:off x="13794175" y="-16626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5" name="Google Shape;4435;p13"/>
            <p:cNvCxnSpPr/>
            <p:nvPr/>
          </p:nvCxnSpPr>
          <p:spPr>
            <a:xfrm>
              <a:off x="13794175" y="-1343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6" name="Google Shape;4436;p13"/>
            <p:cNvCxnSpPr/>
            <p:nvPr/>
          </p:nvCxnSpPr>
          <p:spPr>
            <a:xfrm>
              <a:off x="13794175" y="-10252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7" name="Google Shape;4437;p13"/>
            <p:cNvCxnSpPr/>
            <p:nvPr/>
          </p:nvCxnSpPr>
          <p:spPr>
            <a:xfrm>
              <a:off x="13794175" y="-706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8" name="Google Shape;4438;p13"/>
            <p:cNvCxnSpPr/>
            <p:nvPr/>
          </p:nvCxnSpPr>
          <p:spPr>
            <a:xfrm>
              <a:off x="13794175" y="-387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9" name="Google Shape;4439;p13"/>
            <p:cNvCxnSpPr/>
            <p:nvPr/>
          </p:nvCxnSpPr>
          <p:spPr>
            <a:xfrm>
              <a:off x="13794175" y="-69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0" name="Google Shape;4440;p13"/>
            <p:cNvCxnSpPr/>
            <p:nvPr/>
          </p:nvCxnSpPr>
          <p:spPr>
            <a:xfrm>
              <a:off x="13794175" y="24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1" name="Google Shape;4441;p13"/>
            <p:cNvCxnSpPr/>
            <p:nvPr/>
          </p:nvCxnSpPr>
          <p:spPr>
            <a:xfrm>
              <a:off x="13794175" y="568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2" name="Google Shape;4442;p13"/>
            <p:cNvCxnSpPr/>
            <p:nvPr/>
          </p:nvCxnSpPr>
          <p:spPr>
            <a:xfrm>
              <a:off x="13794175" y="88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3" name="Google Shape;4443;p13"/>
            <p:cNvCxnSpPr/>
            <p:nvPr/>
          </p:nvCxnSpPr>
          <p:spPr>
            <a:xfrm>
              <a:off x="13794175" y="1205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4" name="Google Shape;4444;p13"/>
            <p:cNvCxnSpPr/>
            <p:nvPr/>
          </p:nvCxnSpPr>
          <p:spPr>
            <a:xfrm>
              <a:off x="13794175" y="152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5" name="Google Shape;4445;p13"/>
            <p:cNvCxnSpPr/>
            <p:nvPr/>
          </p:nvCxnSpPr>
          <p:spPr>
            <a:xfrm>
              <a:off x="13794175" y="1843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6" name="Google Shape;4446;p13"/>
            <p:cNvCxnSpPr/>
            <p:nvPr/>
          </p:nvCxnSpPr>
          <p:spPr>
            <a:xfrm>
              <a:off x="13794175" y="216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7" name="Google Shape;4447;p13"/>
            <p:cNvCxnSpPr/>
            <p:nvPr/>
          </p:nvCxnSpPr>
          <p:spPr>
            <a:xfrm>
              <a:off x="13794175" y="248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8" name="Google Shape;4448;p13"/>
            <p:cNvCxnSpPr/>
            <p:nvPr/>
          </p:nvCxnSpPr>
          <p:spPr>
            <a:xfrm>
              <a:off x="13794175" y="279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9" name="Google Shape;4449;p13"/>
            <p:cNvCxnSpPr/>
            <p:nvPr/>
          </p:nvCxnSpPr>
          <p:spPr>
            <a:xfrm>
              <a:off x="13794175" y="311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0" name="Google Shape;4450;p13"/>
            <p:cNvCxnSpPr/>
            <p:nvPr/>
          </p:nvCxnSpPr>
          <p:spPr>
            <a:xfrm>
              <a:off x="13794175" y="343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1" name="Google Shape;4451;p13"/>
            <p:cNvCxnSpPr/>
            <p:nvPr/>
          </p:nvCxnSpPr>
          <p:spPr>
            <a:xfrm>
              <a:off x="13794175" y="375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2" name="Google Shape;4452;p13"/>
            <p:cNvCxnSpPr/>
            <p:nvPr/>
          </p:nvCxnSpPr>
          <p:spPr>
            <a:xfrm>
              <a:off x="13794175" y="4074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3" name="Google Shape;4453;p13"/>
            <p:cNvCxnSpPr/>
            <p:nvPr/>
          </p:nvCxnSpPr>
          <p:spPr>
            <a:xfrm>
              <a:off x="13794175" y="439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4" name="Google Shape;4454;p13"/>
            <p:cNvCxnSpPr/>
            <p:nvPr/>
          </p:nvCxnSpPr>
          <p:spPr>
            <a:xfrm>
              <a:off x="13794175" y="4711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5" name="Google Shape;4455;p13"/>
            <p:cNvCxnSpPr/>
            <p:nvPr/>
          </p:nvCxnSpPr>
          <p:spPr>
            <a:xfrm>
              <a:off x="13794175" y="503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6" name="Google Shape;4456;p13"/>
            <p:cNvCxnSpPr/>
            <p:nvPr/>
          </p:nvCxnSpPr>
          <p:spPr>
            <a:xfrm>
              <a:off x="13794175" y="534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7" name="Google Shape;4457;p13"/>
            <p:cNvCxnSpPr/>
            <p:nvPr/>
          </p:nvCxnSpPr>
          <p:spPr>
            <a:xfrm>
              <a:off x="13794175" y="566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58" name="Google Shape;4458;p13"/>
          <p:cNvSpPr txBox="1">
            <a:spLocks noGrp="1"/>
          </p:cNvSpPr>
          <p:nvPr>
            <p:ph type="subTitle" idx="1"/>
          </p:nvPr>
        </p:nvSpPr>
        <p:spPr>
          <a:xfrm>
            <a:off x="714313" y="2148025"/>
            <a:ext cx="239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9" name="Google Shape;4459;p13"/>
          <p:cNvSpPr txBox="1">
            <a:spLocks noGrp="1"/>
          </p:cNvSpPr>
          <p:nvPr>
            <p:ph type="title"/>
          </p:nvPr>
        </p:nvSpPr>
        <p:spPr>
          <a:xfrm>
            <a:off x="714300" y="5068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60" name="Google Shape;4460;p13"/>
          <p:cNvSpPr txBox="1">
            <a:spLocks noGrp="1"/>
          </p:cNvSpPr>
          <p:nvPr>
            <p:ph type="title" idx="2"/>
          </p:nvPr>
        </p:nvSpPr>
        <p:spPr>
          <a:xfrm>
            <a:off x="714313" y="1440325"/>
            <a:ext cx="23952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61" name="Google Shape;4461;p13"/>
          <p:cNvSpPr txBox="1">
            <a:spLocks noGrp="1"/>
          </p:cNvSpPr>
          <p:nvPr>
            <p:ph type="title" idx="3" hasCustomPrompt="1"/>
          </p:nvPr>
        </p:nvSpPr>
        <p:spPr>
          <a:xfrm>
            <a:off x="3454338" y="1796800"/>
            <a:ext cx="780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62" name="Google Shape;4462;p13"/>
          <p:cNvSpPr txBox="1">
            <a:spLocks noGrp="1"/>
          </p:cNvSpPr>
          <p:nvPr>
            <p:ph type="subTitle" idx="4"/>
          </p:nvPr>
        </p:nvSpPr>
        <p:spPr>
          <a:xfrm>
            <a:off x="714313" y="3738700"/>
            <a:ext cx="239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3" name="Google Shape;4463;p13"/>
          <p:cNvSpPr txBox="1">
            <a:spLocks noGrp="1"/>
          </p:cNvSpPr>
          <p:nvPr>
            <p:ph type="title" idx="5"/>
          </p:nvPr>
        </p:nvSpPr>
        <p:spPr>
          <a:xfrm>
            <a:off x="714313" y="3031000"/>
            <a:ext cx="23952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64" name="Google Shape;4464;p13"/>
          <p:cNvSpPr txBox="1">
            <a:spLocks noGrp="1"/>
          </p:cNvSpPr>
          <p:nvPr>
            <p:ph type="title" idx="6" hasCustomPrompt="1"/>
          </p:nvPr>
        </p:nvSpPr>
        <p:spPr>
          <a:xfrm>
            <a:off x="3454338" y="3387475"/>
            <a:ext cx="780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65" name="Google Shape;4465;p13"/>
          <p:cNvSpPr txBox="1">
            <a:spLocks noGrp="1"/>
          </p:cNvSpPr>
          <p:nvPr>
            <p:ph type="subTitle" idx="7"/>
          </p:nvPr>
        </p:nvSpPr>
        <p:spPr>
          <a:xfrm>
            <a:off x="6034488" y="2148025"/>
            <a:ext cx="239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6" name="Google Shape;4466;p13"/>
          <p:cNvSpPr txBox="1">
            <a:spLocks noGrp="1"/>
          </p:cNvSpPr>
          <p:nvPr>
            <p:ph type="title" idx="8"/>
          </p:nvPr>
        </p:nvSpPr>
        <p:spPr>
          <a:xfrm>
            <a:off x="6034488" y="1440325"/>
            <a:ext cx="23952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67" name="Google Shape;4467;p13"/>
          <p:cNvSpPr txBox="1">
            <a:spLocks noGrp="1"/>
          </p:cNvSpPr>
          <p:nvPr>
            <p:ph type="subTitle" idx="9"/>
          </p:nvPr>
        </p:nvSpPr>
        <p:spPr>
          <a:xfrm>
            <a:off x="6034488" y="3738700"/>
            <a:ext cx="239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8" name="Google Shape;4468;p13"/>
          <p:cNvSpPr txBox="1">
            <a:spLocks noGrp="1"/>
          </p:cNvSpPr>
          <p:nvPr>
            <p:ph type="title" idx="13"/>
          </p:nvPr>
        </p:nvSpPr>
        <p:spPr>
          <a:xfrm>
            <a:off x="6034488" y="3031000"/>
            <a:ext cx="23952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69" name="Google Shape;4469;p13"/>
          <p:cNvSpPr txBox="1">
            <a:spLocks noGrp="1"/>
          </p:cNvSpPr>
          <p:nvPr>
            <p:ph type="title" idx="14" hasCustomPrompt="1"/>
          </p:nvPr>
        </p:nvSpPr>
        <p:spPr>
          <a:xfrm>
            <a:off x="4909363" y="1796800"/>
            <a:ext cx="780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0" name="Google Shape;4470;p13"/>
          <p:cNvSpPr txBox="1">
            <a:spLocks noGrp="1"/>
          </p:cNvSpPr>
          <p:nvPr>
            <p:ph type="title" idx="15" hasCustomPrompt="1"/>
          </p:nvPr>
        </p:nvSpPr>
        <p:spPr>
          <a:xfrm>
            <a:off x="4909363" y="3387475"/>
            <a:ext cx="780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4471" name="Google Shape;4471;p13"/>
          <p:cNvCxnSpPr>
            <a:endCxn id="4472" idx="1"/>
          </p:cNvCxnSpPr>
          <p:nvPr/>
        </p:nvCxnSpPr>
        <p:spPr>
          <a:xfrm>
            <a:off x="100" y="251250"/>
            <a:ext cx="801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2" name="Google Shape;4472;p13"/>
          <p:cNvSpPr txBox="1"/>
          <p:nvPr/>
        </p:nvSpPr>
        <p:spPr>
          <a:xfrm>
            <a:off x="8013400" y="105300"/>
            <a:ext cx="86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Workshop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4473" name="Google Shape;4473;p13"/>
          <p:cNvCxnSpPr>
            <a:endCxn id="4474" idx="1"/>
          </p:cNvCxnSpPr>
          <p:nvPr/>
        </p:nvCxnSpPr>
        <p:spPr>
          <a:xfrm rot="10800000">
            <a:off x="1207150" y="4895300"/>
            <a:ext cx="79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4" name="Google Shape;4474;p13"/>
          <p:cNvSpPr txBox="1"/>
          <p:nvPr/>
        </p:nvSpPr>
        <p:spPr>
          <a:xfrm flipH="1">
            <a:off x="292150" y="4749350"/>
            <a:ext cx="915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Leadership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4475" name="Google Shape;4475;p13"/>
          <p:cNvSpPr/>
          <p:nvPr/>
        </p:nvSpPr>
        <p:spPr>
          <a:xfrm>
            <a:off x="450700" y="33822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76" name="Google Shape;4476;p13"/>
          <p:cNvSpPr/>
          <p:nvPr/>
        </p:nvSpPr>
        <p:spPr>
          <a:xfrm>
            <a:off x="8553525" y="3679362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77" name="Google Shape;4477;p13"/>
          <p:cNvSpPr/>
          <p:nvPr/>
        </p:nvSpPr>
        <p:spPr>
          <a:xfrm>
            <a:off x="8616325" y="10459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78" name="Google Shape;4478;p13"/>
          <p:cNvSpPr/>
          <p:nvPr/>
        </p:nvSpPr>
        <p:spPr>
          <a:xfrm>
            <a:off x="338075" y="1543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9" name="Google Shape;4929;p15"/>
          <p:cNvGrpSpPr/>
          <p:nvPr/>
        </p:nvGrpSpPr>
        <p:grpSpPr>
          <a:xfrm>
            <a:off x="-75" y="4475"/>
            <a:ext cx="9144000" cy="5143405"/>
            <a:chOff x="9222175" y="4475"/>
            <a:chExt cx="9144000" cy="5143405"/>
          </a:xfrm>
        </p:grpSpPr>
        <p:cxnSp>
          <p:nvCxnSpPr>
            <p:cNvPr id="4930" name="Google Shape;4930;p15"/>
            <p:cNvCxnSpPr/>
            <p:nvPr/>
          </p:nvCxnSpPr>
          <p:spPr>
            <a:xfrm>
              <a:off x="92455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1" name="Google Shape;4931;p15"/>
            <p:cNvCxnSpPr/>
            <p:nvPr/>
          </p:nvCxnSpPr>
          <p:spPr>
            <a:xfrm>
              <a:off x="92791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2" name="Google Shape;4932;p15"/>
            <p:cNvCxnSpPr/>
            <p:nvPr/>
          </p:nvCxnSpPr>
          <p:spPr>
            <a:xfrm>
              <a:off x="93128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3" name="Google Shape;4933;p15"/>
            <p:cNvCxnSpPr/>
            <p:nvPr/>
          </p:nvCxnSpPr>
          <p:spPr>
            <a:xfrm>
              <a:off x="93464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4" name="Google Shape;4934;p15"/>
            <p:cNvCxnSpPr/>
            <p:nvPr/>
          </p:nvCxnSpPr>
          <p:spPr>
            <a:xfrm>
              <a:off x="93800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5" name="Google Shape;4935;p15"/>
            <p:cNvCxnSpPr/>
            <p:nvPr/>
          </p:nvCxnSpPr>
          <p:spPr>
            <a:xfrm>
              <a:off x="94136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6" name="Google Shape;4936;p15"/>
            <p:cNvCxnSpPr/>
            <p:nvPr/>
          </p:nvCxnSpPr>
          <p:spPr>
            <a:xfrm>
              <a:off x="94473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7" name="Google Shape;4937;p15"/>
            <p:cNvCxnSpPr/>
            <p:nvPr/>
          </p:nvCxnSpPr>
          <p:spPr>
            <a:xfrm>
              <a:off x="94809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8" name="Google Shape;4938;p15"/>
            <p:cNvCxnSpPr/>
            <p:nvPr/>
          </p:nvCxnSpPr>
          <p:spPr>
            <a:xfrm>
              <a:off x="95145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9" name="Google Shape;4939;p15"/>
            <p:cNvCxnSpPr/>
            <p:nvPr/>
          </p:nvCxnSpPr>
          <p:spPr>
            <a:xfrm>
              <a:off x="95481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0" name="Google Shape;4940;p15"/>
            <p:cNvCxnSpPr/>
            <p:nvPr/>
          </p:nvCxnSpPr>
          <p:spPr>
            <a:xfrm>
              <a:off x="95817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1" name="Google Shape;4941;p15"/>
            <p:cNvCxnSpPr/>
            <p:nvPr/>
          </p:nvCxnSpPr>
          <p:spPr>
            <a:xfrm>
              <a:off x="96154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2" name="Google Shape;4942;p15"/>
            <p:cNvCxnSpPr/>
            <p:nvPr/>
          </p:nvCxnSpPr>
          <p:spPr>
            <a:xfrm>
              <a:off x="96490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3" name="Google Shape;4943;p15"/>
            <p:cNvCxnSpPr/>
            <p:nvPr/>
          </p:nvCxnSpPr>
          <p:spPr>
            <a:xfrm>
              <a:off x="96826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4" name="Google Shape;4944;p15"/>
            <p:cNvCxnSpPr/>
            <p:nvPr/>
          </p:nvCxnSpPr>
          <p:spPr>
            <a:xfrm>
              <a:off x="97162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5" name="Google Shape;4945;p15"/>
            <p:cNvCxnSpPr/>
            <p:nvPr/>
          </p:nvCxnSpPr>
          <p:spPr>
            <a:xfrm>
              <a:off x="97498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6" name="Google Shape;4946;p15"/>
            <p:cNvCxnSpPr/>
            <p:nvPr/>
          </p:nvCxnSpPr>
          <p:spPr>
            <a:xfrm>
              <a:off x="97835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7" name="Google Shape;4947;p15"/>
            <p:cNvCxnSpPr/>
            <p:nvPr/>
          </p:nvCxnSpPr>
          <p:spPr>
            <a:xfrm>
              <a:off x="98171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8" name="Google Shape;4948;p15"/>
            <p:cNvCxnSpPr/>
            <p:nvPr/>
          </p:nvCxnSpPr>
          <p:spPr>
            <a:xfrm>
              <a:off x="98507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9" name="Google Shape;4949;p15"/>
            <p:cNvCxnSpPr/>
            <p:nvPr/>
          </p:nvCxnSpPr>
          <p:spPr>
            <a:xfrm>
              <a:off x="988437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0" name="Google Shape;4950;p15"/>
            <p:cNvCxnSpPr/>
            <p:nvPr/>
          </p:nvCxnSpPr>
          <p:spPr>
            <a:xfrm>
              <a:off x="991799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1" name="Google Shape;4951;p15"/>
            <p:cNvCxnSpPr/>
            <p:nvPr/>
          </p:nvCxnSpPr>
          <p:spPr>
            <a:xfrm>
              <a:off x="995161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2" name="Google Shape;4952;p15"/>
            <p:cNvCxnSpPr/>
            <p:nvPr/>
          </p:nvCxnSpPr>
          <p:spPr>
            <a:xfrm>
              <a:off x="998523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3" name="Google Shape;4953;p15"/>
            <p:cNvCxnSpPr/>
            <p:nvPr/>
          </p:nvCxnSpPr>
          <p:spPr>
            <a:xfrm>
              <a:off x="1001885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4" name="Google Shape;4954;p15"/>
            <p:cNvCxnSpPr/>
            <p:nvPr/>
          </p:nvCxnSpPr>
          <p:spPr>
            <a:xfrm>
              <a:off x="1005248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5" name="Google Shape;4955;p15"/>
            <p:cNvCxnSpPr/>
            <p:nvPr/>
          </p:nvCxnSpPr>
          <p:spPr>
            <a:xfrm>
              <a:off x="1008610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6" name="Google Shape;4956;p15"/>
            <p:cNvCxnSpPr/>
            <p:nvPr/>
          </p:nvCxnSpPr>
          <p:spPr>
            <a:xfrm>
              <a:off x="1011972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7" name="Google Shape;4957;p15"/>
            <p:cNvCxnSpPr/>
            <p:nvPr/>
          </p:nvCxnSpPr>
          <p:spPr>
            <a:xfrm>
              <a:off x="1015334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8" name="Google Shape;4958;p15"/>
            <p:cNvCxnSpPr/>
            <p:nvPr/>
          </p:nvCxnSpPr>
          <p:spPr>
            <a:xfrm>
              <a:off x="1018696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9" name="Google Shape;4959;p15"/>
            <p:cNvCxnSpPr/>
            <p:nvPr/>
          </p:nvCxnSpPr>
          <p:spPr>
            <a:xfrm>
              <a:off x="1022058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0" name="Google Shape;4960;p15"/>
            <p:cNvCxnSpPr/>
            <p:nvPr/>
          </p:nvCxnSpPr>
          <p:spPr>
            <a:xfrm>
              <a:off x="1025420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1" name="Google Shape;4961;p15"/>
            <p:cNvCxnSpPr/>
            <p:nvPr/>
          </p:nvCxnSpPr>
          <p:spPr>
            <a:xfrm>
              <a:off x="1028782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2" name="Google Shape;4962;p15"/>
            <p:cNvCxnSpPr/>
            <p:nvPr/>
          </p:nvCxnSpPr>
          <p:spPr>
            <a:xfrm>
              <a:off x="1032144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3" name="Google Shape;4963;p15"/>
            <p:cNvCxnSpPr/>
            <p:nvPr/>
          </p:nvCxnSpPr>
          <p:spPr>
            <a:xfrm>
              <a:off x="1035506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4" name="Google Shape;4964;p15"/>
            <p:cNvCxnSpPr/>
            <p:nvPr/>
          </p:nvCxnSpPr>
          <p:spPr>
            <a:xfrm>
              <a:off x="1038869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5" name="Google Shape;4965;p15"/>
            <p:cNvCxnSpPr/>
            <p:nvPr/>
          </p:nvCxnSpPr>
          <p:spPr>
            <a:xfrm>
              <a:off x="1042231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6" name="Google Shape;4966;p15"/>
            <p:cNvCxnSpPr/>
            <p:nvPr/>
          </p:nvCxnSpPr>
          <p:spPr>
            <a:xfrm>
              <a:off x="104559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7" name="Google Shape;4967;p15"/>
            <p:cNvCxnSpPr/>
            <p:nvPr/>
          </p:nvCxnSpPr>
          <p:spPr>
            <a:xfrm>
              <a:off x="104895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8" name="Google Shape;4968;p15"/>
            <p:cNvCxnSpPr/>
            <p:nvPr/>
          </p:nvCxnSpPr>
          <p:spPr>
            <a:xfrm>
              <a:off x="105231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9" name="Google Shape;4969;p15"/>
            <p:cNvCxnSpPr/>
            <p:nvPr/>
          </p:nvCxnSpPr>
          <p:spPr>
            <a:xfrm>
              <a:off x="105567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0" name="Google Shape;4970;p15"/>
            <p:cNvCxnSpPr/>
            <p:nvPr/>
          </p:nvCxnSpPr>
          <p:spPr>
            <a:xfrm>
              <a:off x="105904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1" name="Google Shape;4971;p15"/>
            <p:cNvCxnSpPr/>
            <p:nvPr/>
          </p:nvCxnSpPr>
          <p:spPr>
            <a:xfrm>
              <a:off x="106240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2" name="Google Shape;4972;p15"/>
            <p:cNvCxnSpPr/>
            <p:nvPr/>
          </p:nvCxnSpPr>
          <p:spPr>
            <a:xfrm>
              <a:off x="106576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3" name="Google Shape;4973;p15"/>
            <p:cNvCxnSpPr/>
            <p:nvPr/>
          </p:nvCxnSpPr>
          <p:spPr>
            <a:xfrm>
              <a:off x="106912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4" name="Google Shape;4974;p15"/>
            <p:cNvCxnSpPr/>
            <p:nvPr/>
          </p:nvCxnSpPr>
          <p:spPr>
            <a:xfrm>
              <a:off x="107249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5" name="Google Shape;4975;p15"/>
            <p:cNvCxnSpPr/>
            <p:nvPr/>
          </p:nvCxnSpPr>
          <p:spPr>
            <a:xfrm>
              <a:off x="107585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6" name="Google Shape;4976;p15"/>
            <p:cNvCxnSpPr/>
            <p:nvPr/>
          </p:nvCxnSpPr>
          <p:spPr>
            <a:xfrm>
              <a:off x="107921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7" name="Google Shape;4977;p15"/>
            <p:cNvCxnSpPr/>
            <p:nvPr/>
          </p:nvCxnSpPr>
          <p:spPr>
            <a:xfrm>
              <a:off x="108257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8" name="Google Shape;4978;p15"/>
            <p:cNvCxnSpPr/>
            <p:nvPr/>
          </p:nvCxnSpPr>
          <p:spPr>
            <a:xfrm>
              <a:off x="108593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9" name="Google Shape;4979;p15"/>
            <p:cNvCxnSpPr/>
            <p:nvPr/>
          </p:nvCxnSpPr>
          <p:spPr>
            <a:xfrm>
              <a:off x="108930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0" name="Google Shape;4980;p15"/>
            <p:cNvCxnSpPr/>
            <p:nvPr/>
          </p:nvCxnSpPr>
          <p:spPr>
            <a:xfrm>
              <a:off x="109266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1" name="Google Shape;4981;p15"/>
            <p:cNvCxnSpPr/>
            <p:nvPr/>
          </p:nvCxnSpPr>
          <p:spPr>
            <a:xfrm>
              <a:off x="109602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2" name="Google Shape;4982;p15"/>
            <p:cNvCxnSpPr/>
            <p:nvPr/>
          </p:nvCxnSpPr>
          <p:spPr>
            <a:xfrm>
              <a:off x="109938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3" name="Google Shape;4983;p15"/>
            <p:cNvCxnSpPr/>
            <p:nvPr/>
          </p:nvCxnSpPr>
          <p:spPr>
            <a:xfrm>
              <a:off x="110274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4" name="Google Shape;4984;p15"/>
            <p:cNvCxnSpPr/>
            <p:nvPr/>
          </p:nvCxnSpPr>
          <p:spPr>
            <a:xfrm>
              <a:off x="110611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5" name="Google Shape;4985;p15"/>
            <p:cNvCxnSpPr/>
            <p:nvPr/>
          </p:nvCxnSpPr>
          <p:spPr>
            <a:xfrm>
              <a:off x="1109473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6" name="Google Shape;4986;p15"/>
            <p:cNvCxnSpPr/>
            <p:nvPr/>
          </p:nvCxnSpPr>
          <p:spPr>
            <a:xfrm>
              <a:off x="1112835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7" name="Google Shape;4987;p15"/>
            <p:cNvCxnSpPr/>
            <p:nvPr/>
          </p:nvCxnSpPr>
          <p:spPr>
            <a:xfrm>
              <a:off x="1116197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8" name="Google Shape;4988;p15"/>
            <p:cNvCxnSpPr/>
            <p:nvPr/>
          </p:nvCxnSpPr>
          <p:spPr>
            <a:xfrm>
              <a:off x="1119559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9" name="Google Shape;4989;p15"/>
            <p:cNvCxnSpPr/>
            <p:nvPr/>
          </p:nvCxnSpPr>
          <p:spPr>
            <a:xfrm>
              <a:off x="1122921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0" name="Google Shape;4990;p15"/>
            <p:cNvCxnSpPr/>
            <p:nvPr/>
          </p:nvCxnSpPr>
          <p:spPr>
            <a:xfrm>
              <a:off x="1126283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1" name="Google Shape;4991;p15"/>
            <p:cNvCxnSpPr/>
            <p:nvPr/>
          </p:nvCxnSpPr>
          <p:spPr>
            <a:xfrm>
              <a:off x="1129645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2" name="Google Shape;4992;p15"/>
            <p:cNvCxnSpPr/>
            <p:nvPr/>
          </p:nvCxnSpPr>
          <p:spPr>
            <a:xfrm>
              <a:off x="1133007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3" name="Google Shape;4993;p15"/>
            <p:cNvCxnSpPr/>
            <p:nvPr/>
          </p:nvCxnSpPr>
          <p:spPr>
            <a:xfrm>
              <a:off x="1136370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4" name="Google Shape;4994;p15"/>
            <p:cNvCxnSpPr/>
            <p:nvPr/>
          </p:nvCxnSpPr>
          <p:spPr>
            <a:xfrm>
              <a:off x="1139732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5" name="Google Shape;4995;p15"/>
            <p:cNvCxnSpPr/>
            <p:nvPr/>
          </p:nvCxnSpPr>
          <p:spPr>
            <a:xfrm>
              <a:off x="1143094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6" name="Google Shape;4996;p15"/>
            <p:cNvCxnSpPr/>
            <p:nvPr/>
          </p:nvCxnSpPr>
          <p:spPr>
            <a:xfrm>
              <a:off x="1146456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7" name="Google Shape;4997;p15"/>
            <p:cNvCxnSpPr/>
            <p:nvPr/>
          </p:nvCxnSpPr>
          <p:spPr>
            <a:xfrm>
              <a:off x="1149818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8" name="Google Shape;4998;p15"/>
            <p:cNvCxnSpPr/>
            <p:nvPr/>
          </p:nvCxnSpPr>
          <p:spPr>
            <a:xfrm>
              <a:off x="1153180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9" name="Google Shape;4999;p15"/>
            <p:cNvCxnSpPr/>
            <p:nvPr/>
          </p:nvCxnSpPr>
          <p:spPr>
            <a:xfrm>
              <a:off x="1156542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5"/>
            <p:cNvCxnSpPr/>
            <p:nvPr/>
          </p:nvCxnSpPr>
          <p:spPr>
            <a:xfrm>
              <a:off x="1159904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5"/>
            <p:cNvCxnSpPr/>
            <p:nvPr/>
          </p:nvCxnSpPr>
          <p:spPr>
            <a:xfrm>
              <a:off x="1163266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2" name="Google Shape;5002;p15"/>
            <p:cNvCxnSpPr/>
            <p:nvPr/>
          </p:nvCxnSpPr>
          <p:spPr>
            <a:xfrm>
              <a:off x="1166628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3" name="Google Shape;5003;p15"/>
            <p:cNvCxnSpPr/>
            <p:nvPr/>
          </p:nvCxnSpPr>
          <p:spPr>
            <a:xfrm>
              <a:off x="116999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4" name="Google Shape;5004;p15"/>
            <p:cNvCxnSpPr/>
            <p:nvPr/>
          </p:nvCxnSpPr>
          <p:spPr>
            <a:xfrm>
              <a:off x="117335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5" name="Google Shape;5005;p15"/>
            <p:cNvCxnSpPr/>
            <p:nvPr/>
          </p:nvCxnSpPr>
          <p:spPr>
            <a:xfrm>
              <a:off x="117671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6" name="Google Shape;5006;p15"/>
            <p:cNvCxnSpPr/>
            <p:nvPr/>
          </p:nvCxnSpPr>
          <p:spPr>
            <a:xfrm>
              <a:off x="1180077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7" name="Google Shape;5007;p15"/>
            <p:cNvCxnSpPr/>
            <p:nvPr/>
          </p:nvCxnSpPr>
          <p:spPr>
            <a:xfrm>
              <a:off x="1183439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8" name="Google Shape;5008;p15"/>
            <p:cNvCxnSpPr/>
            <p:nvPr/>
          </p:nvCxnSpPr>
          <p:spPr>
            <a:xfrm>
              <a:off x="1186801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9" name="Google Shape;5009;p15"/>
            <p:cNvCxnSpPr/>
            <p:nvPr/>
          </p:nvCxnSpPr>
          <p:spPr>
            <a:xfrm>
              <a:off x="1190163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0" name="Google Shape;5010;p15"/>
            <p:cNvCxnSpPr/>
            <p:nvPr/>
          </p:nvCxnSpPr>
          <p:spPr>
            <a:xfrm>
              <a:off x="1193525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1" name="Google Shape;5011;p15"/>
            <p:cNvCxnSpPr/>
            <p:nvPr/>
          </p:nvCxnSpPr>
          <p:spPr>
            <a:xfrm>
              <a:off x="1196887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2" name="Google Shape;5012;p15"/>
            <p:cNvCxnSpPr/>
            <p:nvPr/>
          </p:nvCxnSpPr>
          <p:spPr>
            <a:xfrm>
              <a:off x="12002499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3" name="Google Shape;5013;p15"/>
            <p:cNvCxnSpPr/>
            <p:nvPr/>
          </p:nvCxnSpPr>
          <p:spPr>
            <a:xfrm>
              <a:off x="1203612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4" name="Google Shape;5014;p15"/>
            <p:cNvCxnSpPr/>
            <p:nvPr/>
          </p:nvCxnSpPr>
          <p:spPr>
            <a:xfrm>
              <a:off x="1206974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5" name="Google Shape;5015;p15"/>
            <p:cNvCxnSpPr/>
            <p:nvPr/>
          </p:nvCxnSpPr>
          <p:spPr>
            <a:xfrm>
              <a:off x="1210336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6" name="Google Shape;5016;p15"/>
            <p:cNvCxnSpPr/>
            <p:nvPr/>
          </p:nvCxnSpPr>
          <p:spPr>
            <a:xfrm>
              <a:off x="12136983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7" name="Google Shape;5017;p15"/>
            <p:cNvCxnSpPr/>
            <p:nvPr/>
          </p:nvCxnSpPr>
          <p:spPr>
            <a:xfrm>
              <a:off x="12170604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8" name="Google Shape;5018;p15"/>
            <p:cNvCxnSpPr/>
            <p:nvPr/>
          </p:nvCxnSpPr>
          <p:spPr>
            <a:xfrm>
              <a:off x="12204225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9" name="Google Shape;5019;p15"/>
            <p:cNvCxnSpPr/>
            <p:nvPr/>
          </p:nvCxnSpPr>
          <p:spPr>
            <a:xfrm>
              <a:off x="12237846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0" name="Google Shape;5020;p15"/>
            <p:cNvCxnSpPr/>
            <p:nvPr/>
          </p:nvCxnSpPr>
          <p:spPr>
            <a:xfrm>
              <a:off x="12271467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1" name="Google Shape;5021;p15"/>
            <p:cNvCxnSpPr/>
            <p:nvPr/>
          </p:nvCxnSpPr>
          <p:spPr>
            <a:xfrm>
              <a:off x="12305088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2" name="Google Shape;5022;p15"/>
            <p:cNvCxnSpPr/>
            <p:nvPr/>
          </p:nvCxnSpPr>
          <p:spPr>
            <a:xfrm>
              <a:off x="12338710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3" name="Google Shape;5023;p15"/>
            <p:cNvCxnSpPr/>
            <p:nvPr/>
          </p:nvCxnSpPr>
          <p:spPr>
            <a:xfrm>
              <a:off x="12372331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4" name="Google Shape;5024;p15"/>
            <p:cNvCxnSpPr/>
            <p:nvPr/>
          </p:nvCxnSpPr>
          <p:spPr>
            <a:xfrm>
              <a:off x="12405952" y="4475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5" name="Google Shape;5025;p15"/>
            <p:cNvCxnSpPr/>
            <p:nvPr/>
          </p:nvCxnSpPr>
          <p:spPr>
            <a:xfrm>
              <a:off x="124395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6" name="Google Shape;5026;p15"/>
            <p:cNvCxnSpPr/>
            <p:nvPr/>
          </p:nvCxnSpPr>
          <p:spPr>
            <a:xfrm>
              <a:off x="124731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7" name="Google Shape;5027;p15"/>
            <p:cNvCxnSpPr/>
            <p:nvPr/>
          </p:nvCxnSpPr>
          <p:spPr>
            <a:xfrm>
              <a:off x="125068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8" name="Google Shape;5028;p15"/>
            <p:cNvCxnSpPr/>
            <p:nvPr/>
          </p:nvCxnSpPr>
          <p:spPr>
            <a:xfrm>
              <a:off x="125404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9" name="Google Shape;5029;p15"/>
            <p:cNvCxnSpPr/>
            <p:nvPr/>
          </p:nvCxnSpPr>
          <p:spPr>
            <a:xfrm>
              <a:off x="1257405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0" name="Google Shape;5030;p15"/>
            <p:cNvCxnSpPr/>
            <p:nvPr/>
          </p:nvCxnSpPr>
          <p:spPr>
            <a:xfrm>
              <a:off x="1260767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1" name="Google Shape;5031;p15"/>
            <p:cNvCxnSpPr/>
            <p:nvPr/>
          </p:nvCxnSpPr>
          <p:spPr>
            <a:xfrm>
              <a:off x="1264130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2" name="Google Shape;5032;p15"/>
            <p:cNvCxnSpPr/>
            <p:nvPr/>
          </p:nvCxnSpPr>
          <p:spPr>
            <a:xfrm>
              <a:off x="1267492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3" name="Google Shape;5033;p15"/>
            <p:cNvCxnSpPr/>
            <p:nvPr/>
          </p:nvCxnSpPr>
          <p:spPr>
            <a:xfrm>
              <a:off x="1270854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4" name="Google Shape;5034;p15"/>
            <p:cNvCxnSpPr/>
            <p:nvPr/>
          </p:nvCxnSpPr>
          <p:spPr>
            <a:xfrm>
              <a:off x="1274216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5" name="Google Shape;5035;p15"/>
            <p:cNvCxnSpPr/>
            <p:nvPr/>
          </p:nvCxnSpPr>
          <p:spPr>
            <a:xfrm>
              <a:off x="1277578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6" name="Google Shape;5036;p15"/>
            <p:cNvCxnSpPr/>
            <p:nvPr/>
          </p:nvCxnSpPr>
          <p:spPr>
            <a:xfrm>
              <a:off x="1280940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7" name="Google Shape;5037;p15"/>
            <p:cNvCxnSpPr/>
            <p:nvPr/>
          </p:nvCxnSpPr>
          <p:spPr>
            <a:xfrm>
              <a:off x="1284302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8" name="Google Shape;5038;p15"/>
            <p:cNvCxnSpPr/>
            <p:nvPr/>
          </p:nvCxnSpPr>
          <p:spPr>
            <a:xfrm>
              <a:off x="1287664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9" name="Google Shape;5039;p15"/>
            <p:cNvCxnSpPr/>
            <p:nvPr/>
          </p:nvCxnSpPr>
          <p:spPr>
            <a:xfrm>
              <a:off x="1291026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0" name="Google Shape;5040;p15"/>
            <p:cNvCxnSpPr/>
            <p:nvPr/>
          </p:nvCxnSpPr>
          <p:spPr>
            <a:xfrm>
              <a:off x="1294388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1" name="Google Shape;5041;p15"/>
            <p:cNvCxnSpPr/>
            <p:nvPr/>
          </p:nvCxnSpPr>
          <p:spPr>
            <a:xfrm>
              <a:off x="1297751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2" name="Google Shape;5042;p15"/>
            <p:cNvCxnSpPr/>
            <p:nvPr/>
          </p:nvCxnSpPr>
          <p:spPr>
            <a:xfrm>
              <a:off x="1301113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3" name="Google Shape;5043;p15"/>
            <p:cNvCxnSpPr/>
            <p:nvPr/>
          </p:nvCxnSpPr>
          <p:spPr>
            <a:xfrm>
              <a:off x="1304475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4" name="Google Shape;5044;p15"/>
            <p:cNvCxnSpPr/>
            <p:nvPr/>
          </p:nvCxnSpPr>
          <p:spPr>
            <a:xfrm>
              <a:off x="1307837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5" name="Google Shape;5045;p15"/>
            <p:cNvCxnSpPr/>
            <p:nvPr/>
          </p:nvCxnSpPr>
          <p:spPr>
            <a:xfrm>
              <a:off x="1311199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6" name="Google Shape;5046;p15"/>
            <p:cNvCxnSpPr/>
            <p:nvPr/>
          </p:nvCxnSpPr>
          <p:spPr>
            <a:xfrm>
              <a:off x="1314561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7" name="Google Shape;5047;p15"/>
            <p:cNvCxnSpPr/>
            <p:nvPr/>
          </p:nvCxnSpPr>
          <p:spPr>
            <a:xfrm>
              <a:off x="131792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8" name="Google Shape;5048;p15"/>
            <p:cNvCxnSpPr/>
            <p:nvPr/>
          </p:nvCxnSpPr>
          <p:spPr>
            <a:xfrm>
              <a:off x="132128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9" name="Google Shape;5049;p15"/>
            <p:cNvCxnSpPr/>
            <p:nvPr/>
          </p:nvCxnSpPr>
          <p:spPr>
            <a:xfrm>
              <a:off x="132464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0" name="Google Shape;5050;p15"/>
            <p:cNvCxnSpPr/>
            <p:nvPr/>
          </p:nvCxnSpPr>
          <p:spPr>
            <a:xfrm>
              <a:off x="132800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1" name="Google Shape;5051;p15"/>
            <p:cNvCxnSpPr/>
            <p:nvPr/>
          </p:nvCxnSpPr>
          <p:spPr>
            <a:xfrm>
              <a:off x="133137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2" name="Google Shape;5052;p15"/>
            <p:cNvCxnSpPr/>
            <p:nvPr/>
          </p:nvCxnSpPr>
          <p:spPr>
            <a:xfrm>
              <a:off x="133473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3" name="Google Shape;5053;p15"/>
            <p:cNvCxnSpPr/>
            <p:nvPr/>
          </p:nvCxnSpPr>
          <p:spPr>
            <a:xfrm>
              <a:off x="133809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4" name="Google Shape;5054;p15"/>
            <p:cNvCxnSpPr/>
            <p:nvPr/>
          </p:nvCxnSpPr>
          <p:spPr>
            <a:xfrm>
              <a:off x="134145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5" name="Google Shape;5055;p15"/>
            <p:cNvCxnSpPr/>
            <p:nvPr/>
          </p:nvCxnSpPr>
          <p:spPr>
            <a:xfrm>
              <a:off x="134482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6" name="Google Shape;5056;p15"/>
            <p:cNvCxnSpPr/>
            <p:nvPr/>
          </p:nvCxnSpPr>
          <p:spPr>
            <a:xfrm>
              <a:off x="134818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7" name="Google Shape;5057;p15"/>
            <p:cNvCxnSpPr/>
            <p:nvPr/>
          </p:nvCxnSpPr>
          <p:spPr>
            <a:xfrm>
              <a:off x="135154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8" name="Google Shape;5058;p15"/>
            <p:cNvCxnSpPr/>
            <p:nvPr/>
          </p:nvCxnSpPr>
          <p:spPr>
            <a:xfrm>
              <a:off x="135490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9" name="Google Shape;5059;p15"/>
            <p:cNvCxnSpPr/>
            <p:nvPr/>
          </p:nvCxnSpPr>
          <p:spPr>
            <a:xfrm>
              <a:off x="135826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0" name="Google Shape;5060;p15"/>
            <p:cNvCxnSpPr/>
            <p:nvPr/>
          </p:nvCxnSpPr>
          <p:spPr>
            <a:xfrm>
              <a:off x="136163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1" name="Google Shape;5061;p15"/>
            <p:cNvCxnSpPr/>
            <p:nvPr/>
          </p:nvCxnSpPr>
          <p:spPr>
            <a:xfrm>
              <a:off x="136499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2" name="Google Shape;5062;p15"/>
            <p:cNvCxnSpPr/>
            <p:nvPr/>
          </p:nvCxnSpPr>
          <p:spPr>
            <a:xfrm>
              <a:off x="136835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3" name="Google Shape;5063;p15"/>
            <p:cNvCxnSpPr/>
            <p:nvPr/>
          </p:nvCxnSpPr>
          <p:spPr>
            <a:xfrm>
              <a:off x="137171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4" name="Google Shape;5064;p15"/>
            <p:cNvCxnSpPr/>
            <p:nvPr/>
          </p:nvCxnSpPr>
          <p:spPr>
            <a:xfrm>
              <a:off x="137507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5" name="Google Shape;5065;p15"/>
            <p:cNvCxnSpPr/>
            <p:nvPr/>
          </p:nvCxnSpPr>
          <p:spPr>
            <a:xfrm>
              <a:off x="137844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6" name="Google Shape;5066;p15"/>
            <p:cNvCxnSpPr/>
            <p:nvPr/>
          </p:nvCxnSpPr>
          <p:spPr>
            <a:xfrm>
              <a:off x="1381803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7" name="Google Shape;5067;p15"/>
            <p:cNvCxnSpPr/>
            <p:nvPr/>
          </p:nvCxnSpPr>
          <p:spPr>
            <a:xfrm>
              <a:off x="1385165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8" name="Google Shape;5068;p15"/>
            <p:cNvCxnSpPr/>
            <p:nvPr/>
          </p:nvCxnSpPr>
          <p:spPr>
            <a:xfrm>
              <a:off x="1388527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9" name="Google Shape;5069;p15"/>
            <p:cNvCxnSpPr/>
            <p:nvPr/>
          </p:nvCxnSpPr>
          <p:spPr>
            <a:xfrm>
              <a:off x="1391889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0" name="Google Shape;5070;p15"/>
            <p:cNvCxnSpPr/>
            <p:nvPr/>
          </p:nvCxnSpPr>
          <p:spPr>
            <a:xfrm>
              <a:off x="1395252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1" name="Google Shape;5071;p15"/>
            <p:cNvCxnSpPr/>
            <p:nvPr/>
          </p:nvCxnSpPr>
          <p:spPr>
            <a:xfrm>
              <a:off x="1398614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2" name="Google Shape;5072;p15"/>
            <p:cNvCxnSpPr/>
            <p:nvPr/>
          </p:nvCxnSpPr>
          <p:spPr>
            <a:xfrm>
              <a:off x="1401976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3" name="Google Shape;5073;p15"/>
            <p:cNvCxnSpPr/>
            <p:nvPr/>
          </p:nvCxnSpPr>
          <p:spPr>
            <a:xfrm>
              <a:off x="1405338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4" name="Google Shape;5074;p15"/>
            <p:cNvCxnSpPr/>
            <p:nvPr/>
          </p:nvCxnSpPr>
          <p:spPr>
            <a:xfrm>
              <a:off x="1408700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5" name="Google Shape;5075;p15"/>
            <p:cNvCxnSpPr/>
            <p:nvPr/>
          </p:nvCxnSpPr>
          <p:spPr>
            <a:xfrm>
              <a:off x="1412062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6" name="Google Shape;5076;p15"/>
            <p:cNvCxnSpPr/>
            <p:nvPr/>
          </p:nvCxnSpPr>
          <p:spPr>
            <a:xfrm>
              <a:off x="1415424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7" name="Google Shape;5077;p15"/>
            <p:cNvCxnSpPr/>
            <p:nvPr/>
          </p:nvCxnSpPr>
          <p:spPr>
            <a:xfrm>
              <a:off x="1418786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8" name="Google Shape;5078;p15"/>
            <p:cNvCxnSpPr/>
            <p:nvPr/>
          </p:nvCxnSpPr>
          <p:spPr>
            <a:xfrm>
              <a:off x="1422148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9" name="Google Shape;5079;p15"/>
            <p:cNvCxnSpPr/>
            <p:nvPr/>
          </p:nvCxnSpPr>
          <p:spPr>
            <a:xfrm>
              <a:off x="1425510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0" name="Google Shape;5080;p15"/>
            <p:cNvCxnSpPr/>
            <p:nvPr/>
          </p:nvCxnSpPr>
          <p:spPr>
            <a:xfrm>
              <a:off x="1428873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1" name="Google Shape;5081;p15"/>
            <p:cNvCxnSpPr/>
            <p:nvPr/>
          </p:nvCxnSpPr>
          <p:spPr>
            <a:xfrm>
              <a:off x="1432235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2" name="Google Shape;5082;p15"/>
            <p:cNvCxnSpPr/>
            <p:nvPr/>
          </p:nvCxnSpPr>
          <p:spPr>
            <a:xfrm>
              <a:off x="1435597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3" name="Google Shape;5083;p15"/>
            <p:cNvCxnSpPr/>
            <p:nvPr/>
          </p:nvCxnSpPr>
          <p:spPr>
            <a:xfrm>
              <a:off x="1438959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4" name="Google Shape;5084;p15"/>
            <p:cNvCxnSpPr/>
            <p:nvPr/>
          </p:nvCxnSpPr>
          <p:spPr>
            <a:xfrm>
              <a:off x="144232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5" name="Google Shape;5085;p15"/>
            <p:cNvCxnSpPr/>
            <p:nvPr/>
          </p:nvCxnSpPr>
          <p:spPr>
            <a:xfrm>
              <a:off x="144568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6" name="Google Shape;5086;p15"/>
            <p:cNvCxnSpPr/>
            <p:nvPr/>
          </p:nvCxnSpPr>
          <p:spPr>
            <a:xfrm>
              <a:off x="144904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7" name="Google Shape;5087;p15"/>
            <p:cNvCxnSpPr/>
            <p:nvPr/>
          </p:nvCxnSpPr>
          <p:spPr>
            <a:xfrm>
              <a:off x="145240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8" name="Google Shape;5088;p15"/>
            <p:cNvCxnSpPr/>
            <p:nvPr/>
          </p:nvCxnSpPr>
          <p:spPr>
            <a:xfrm>
              <a:off x="145576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9" name="Google Shape;5089;p15"/>
            <p:cNvCxnSpPr/>
            <p:nvPr/>
          </p:nvCxnSpPr>
          <p:spPr>
            <a:xfrm>
              <a:off x="145913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0" name="Google Shape;5090;p15"/>
            <p:cNvCxnSpPr/>
            <p:nvPr/>
          </p:nvCxnSpPr>
          <p:spPr>
            <a:xfrm>
              <a:off x="146249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1" name="Google Shape;5091;p15"/>
            <p:cNvCxnSpPr/>
            <p:nvPr/>
          </p:nvCxnSpPr>
          <p:spPr>
            <a:xfrm>
              <a:off x="146585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2" name="Google Shape;5092;p15"/>
            <p:cNvCxnSpPr/>
            <p:nvPr/>
          </p:nvCxnSpPr>
          <p:spPr>
            <a:xfrm>
              <a:off x="146921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3" name="Google Shape;5093;p15"/>
            <p:cNvCxnSpPr/>
            <p:nvPr/>
          </p:nvCxnSpPr>
          <p:spPr>
            <a:xfrm>
              <a:off x="147258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4" name="Google Shape;5094;p15"/>
            <p:cNvCxnSpPr/>
            <p:nvPr/>
          </p:nvCxnSpPr>
          <p:spPr>
            <a:xfrm>
              <a:off x="147594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5" name="Google Shape;5095;p15"/>
            <p:cNvCxnSpPr/>
            <p:nvPr/>
          </p:nvCxnSpPr>
          <p:spPr>
            <a:xfrm>
              <a:off x="147930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6" name="Google Shape;5096;p15"/>
            <p:cNvCxnSpPr/>
            <p:nvPr/>
          </p:nvCxnSpPr>
          <p:spPr>
            <a:xfrm>
              <a:off x="148266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7" name="Google Shape;5097;p15"/>
            <p:cNvCxnSpPr/>
            <p:nvPr/>
          </p:nvCxnSpPr>
          <p:spPr>
            <a:xfrm>
              <a:off x="148602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8" name="Google Shape;5098;p15"/>
            <p:cNvCxnSpPr/>
            <p:nvPr/>
          </p:nvCxnSpPr>
          <p:spPr>
            <a:xfrm>
              <a:off x="148939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9" name="Google Shape;5099;p15"/>
            <p:cNvCxnSpPr/>
            <p:nvPr/>
          </p:nvCxnSpPr>
          <p:spPr>
            <a:xfrm>
              <a:off x="149275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0" name="Google Shape;5100;p15"/>
            <p:cNvCxnSpPr/>
            <p:nvPr/>
          </p:nvCxnSpPr>
          <p:spPr>
            <a:xfrm>
              <a:off x="149611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1" name="Google Shape;5101;p15"/>
            <p:cNvCxnSpPr/>
            <p:nvPr/>
          </p:nvCxnSpPr>
          <p:spPr>
            <a:xfrm>
              <a:off x="1499477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2" name="Google Shape;5102;p15"/>
            <p:cNvCxnSpPr/>
            <p:nvPr/>
          </p:nvCxnSpPr>
          <p:spPr>
            <a:xfrm>
              <a:off x="1502839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3" name="Google Shape;5103;p15"/>
            <p:cNvCxnSpPr/>
            <p:nvPr/>
          </p:nvCxnSpPr>
          <p:spPr>
            <a:xfrm>
              <a:off x="1506201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4" name="Google Shape;5104;p15"/>
            <p:cNvCxnSpPr/>
            <p:nvPr/>
          </p:nvCxnSpPr>
          <p:spPr>
            <a:xfrm>
              <a:off x="1509563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5" name="Google Shape;5105;p15"/>
            <p:cNvCxnSpPr/>
            <p:nvPr/>
          </p:nvCxnSpPr>
          <p:spPr>
            <a:xfrm>
              <a:off x="1512925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6" name="Google Shape;5106;p15"/>
            <p:cNvCxnSpPr/>
            <p:nvPr/>
          </p:nvCxnSpPr>
          <p:spPr>
            <a:xfrm>
              <a:off x="1516287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7" name="Google Shape;5107;p15"/>
            <p:cNvCxnSpPr/>
            <p:nvPr/>
          </p:nvCxnSpPr>
          <p:spPr>
            <a:xfrm>
              <a:off x="1519649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8" name="Google Shape;5108;p15"/>
            <p:cNvCxnSpPr/>
            <p:nvPr/>
          </p:nvCxnSpPr>
          <p:spPr>
            <a:xfrm>
              <a:off x="1523011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9" name="Google Shape;5109;p15"/>
            <p:cNvCxnSpPr/>
            <p:nvPr/>
          </p:nvCxnSpPr>
          <p:spPr>
            <a:xfrm>
              <a:off x="1526374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0" name="Google Shape;5110;p15"/>
            <p:cNvCxnSpPr/>
            <p:nvPr/>
          </p:nvCxnSpPr>
          <p:spPr>
            <a:xfrm>
              <a:off x="15297361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1" name="Google Shape;5111;p15"/>
            <p:cNvCxnSpPr/>
            <p:nvPr/>
          </p:nvCxnSpPr>
          <p:spPr>
            <a:xfrm>
              <a:off x="15330982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2" name="Google Shape;5112;p15"/>
            <p:cNvCxnSpPr/>
            <p:nvPr/>
          </p:nvCxnSpPr>
          <p:spPr>
            <a:xfrm>
              <a:off x="15364603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3" name="Google Shape;5113;p15"/>
            <p:cNvCxnSpPr/>
            <p:nvPr/>
          </p:nvCxnSpPr>
          <p:spPr>
            <a:xfrm>
              <a:off x="15398224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4" name="Google Shape;5114;p15"/>
            <p:cNvCxnSpPr/>
            <p:nvPr/>
          </p:nvCxnSpPr>
          <p:spPr>
            <a:xfrm>
              <a:off x="15431845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5" name="Google Shape;5115;p15"/>
            <p:cNvCxnSpPr/>
            <p:nvPr/>
          </p:nvCxnSpPr>
          <p:spPr>
            <a:xfrm>
              <a:off x="15465466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6" name="Google Shape;5116;p15"/>
            <p:cNvCxnSpPr/>
            <p:nvPr/>
          </p:nvCxnSpPr>
          <p:spPr>
            <a:xfrm>
              <a:off x="15499087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7" name="Google Shape;5117;p15"/>
            <p:cNvCxnSpPr/>
            <p:nvPr/>
          </p:nvCxnSpPr>
          <p:spPr>
            <a:xfrm>
              <a:off x="15532708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8" name="Google Shape;5118;p15"/>
            <p:cNvCxnSpPr/>
            <p:nvPr/>
          </p:nvCxnSpPr>
          <p:spPr>
            <a:xfrm>
              <a:off x="15566329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9" name="Google Shape;5119;p15"/>
            <p:cNvCxnSpPr/>
            <p:nvPr/>
          </p:nvCxnSpPr>
          <p:spPr>
            <a:xfrm>
              <a:off x="15599950" y="451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0" name="Google Shape;5120;p15"/>
            <p:cNvCxnSpPr/>
            <p:nvPr/>
          </p:nvCxnSpPr>
          <p:spPr>
            <a:xfrm>
              <a:off x="1563357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1" name="Google Shape;5121;p15"/>
            <p:cNvCxnSpPr/>
            <p:nvPr/>
          </p:nvCxnSpPr>
          <p:spPr>
            <a:xfrm>
              <a:off x="1566719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2" name="Google Shape;5122;p15"/>
            <p:cNvCxnSpPr/>
            <p:nvPr/>
          </p:nvCxnSpPr>
          <p:spPr>
            <a:xfrm>
              <a:off x="1570081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3" name="Google Shape;5123;p15"/>
            <p:cNvCxnSpPr/>
            <p:nvPr/>
          </p:nvCxnSpPr>
          <p:spPr>
            <a:xfrm>
              <a:off x="1573443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4" name="Google Shape;5124;p15"/>
            <p:cNvCxnSpPr/>
            <p:nvPr/>
          </p:nvCxnSpPr>
          <p:spPr>
            <a:xfrm>
              <a:off x="1576805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5" name="Google Shape;5125;p15"/>
            <p:cNvCxnSpPr/>
            <p:nvPr/>
          </p:nvCxnSpPr>
          <p:spPr>
            <a:xfrm>
              <a:off x="1580167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6" name="Google Shape;5126;p15"/>
            <p:cNvCxnSpPr/>
            <p:nvPr/>
          </p:nvCxnSpPr>
          <p:spPr>
            <a:xfrm>
              <a:off x="1583529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7" name="Google Shape;5127;p15"/>
            <p:cNvCxnSpPr/>
            <p:nvPr/>
          </p:nvCxnSpPr>
          <p:spPr>
            <a:xfrm>
              <a:off x="158689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8" name="Google Shape;5128;p15"/>
            <p:cNvCxnSpPr/>
            <p:nvPr/>
          </p:nvCxnSpPr>
          <p:spPr>
            <a:xfrm>
              <a:off x="159025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9" name="Google Shape;5129;p15"/>
            <p:cNvCxnSpPr/>
            <p:nvPr/>
          </p:nvCxnSpPr>
          <p:spPr>
            <a:xfrm>
              <a:off x="159361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0" name="Google Shape;5130;p15"/>
            <p:cNvCxnSpPr/>
            <p:nvPr/>
          </p:nvCxnSpPr>
          <p:spPr>
            <a:xfrm>
              <a:off x="159697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1" name="Google Shape;5131;p15"/>
            <p:cNvCxnSpPr/>
            <p:nvPr/>
          </p:nvCxnSpPr>
          <p:spPr>
            <a:xfrm>
              <a:off x="160034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2" name="Google Shape;5132;p15"/>
            <p:cNvCxnSpPr/>
            <p:nvPr/>
          </p:nvCxnSpPr>
          <p:spPr>
            <a:xfrm>
              <a:off x="160370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3" name="Google Shape;5133;p15"/>
            <p:cNvCxnSpPr/>
            <p:nvPr/>
          </p:nvCxnSpPr>
          <p:spPr>
            <a:xfrm>
              <a:off x="160706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4" name="Google Shape;5134;p15"/>
            <p:cNvCxnSpPr/>
            <p:nvPr/>
          </p:nvCxnSpPr>
          <p:spPr>
            <a:xfrm>
              <a:off x="161042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5" name="Google Shape;5135;p15"/>
            <p:cNvCxnSpPr/>
            <p:nvPr/>
          </p:nvCxnSpPr>
          <p:spPr>
            <a:xfrm>
              <a:off x="161378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6" name="Google Shape;5136;p15"/>
            <p:cNvCxnSpPr/>
            <p:nvPr/>
          </p:nvCxnSpPr>
          <p:spPr>
            <a:xfrm>
              <a:off x="161715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7" name="Google Shape;5137;p15"/>
            <p:cNvCxnSpPr/>
            <p:nvPr/>
          </p:nvCxnSpPr>
          <p:spPr>
            <a:xfrm>
              <a:off x="162051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8" name="Google Shape;5138;p15"/>
            <p:cNvCxnSpPr/>
            <p:nvPr/>
          </p:nvCxnSpPr>
          <p:spPr>
            <a:xfrm>
              <a:off x="162387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9" name="Google Shape;5139;p15"/>
            <p:cNvCxnSpPr/>
            <p:nvPr/>
          </p:nvCxnSpPr>
          <p:spPr>
            <a:xfrm>
              <a:off x="162723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0" name="Google Shape;5140;p15"/>
            <p:cNvCxnSpPr/>
            <p:nvPr/>
          </p:nvCxnSpPr>
          <p:spPr>
            <a:xfrm>
              <a:off x="163059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1" name="Google Shape;5141;p15"/>
            <p:cNvCxnSpPr/>
            <p:nvPr/>
          </p:nvCxnSpPr>
          <p:spPr>
            <a:xfrm>
              <a:off x="163396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2" name="Google Shape;5142;p15"/>
            <p:cNvCxnSpPr/>
            <p:nvPr/>
          </p:nvCxnSpPr>
          <p:spPr>
            <a:xfrm>
              <a:off x="163732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3" name="Google Shape;5143;p15"/>
            <p:cNvCxnSpPr/>
            <p:nvPr/>
          </p:nvCxnSpPr>
          <p:spPr>
            <a:xfrm>
              <a:off x="164068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4" name="Google Shape;5144;p15"/>
            <p:cNvCxnSpPr/>
            <p:nvPr/>
          </p:nvCxnSpPr>
          <p:spPr>
            <a:xfrm>
              <a:off x="164404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5" name="Google Shape;5145;p15"/>
            <p:cNvCxnSpPr/>
            <p:nvPr/>
          </p:nvCxnSpPr>
          <p:spPr>
            <a:xfrm>
              <a:off x="164740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6" name="Google Shape;5146;p15"/>
            <p:cNvCxnSpPr/>
            <p:nvPr/>
          </p:nvCxnSpPr>
          <p:spPr>
            <a:xfrm>
              <a:off x="1650771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7" name="Google Shape;5147;p15"/>
            <p:cNvCxnSpPr/>
            <p:nvPr/>
          </p:nvCxnSpPr>
          <p:spPr>
            <a:xfrm>
              <a:off x="1654134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8" name="Google Shape;5148;p15"/>
            <p:cNvCxnSpPr/>
            <p:nvPr/>
          </p:nvCxnSpPr>
          <p:spPr>
            <a:xfrm>
              <a:off x="1657496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9" name="Google Shape;5149;p15"/>
            <p:cNvCxnSpPr/>
            <p:nvPr/>
          </p:nvCxnSpPr>
          <p:spPr>
            <a:xfrm>
              <a:off x="1660858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0" name="Google Shape;5150;p15"/>
            <p:cNvCxnSpPr/>
            <p:nvPr/>
          </p:nvCxnSpPr>
          <p:spPr>
            <a:xfrm>
              <a:off x="1664220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1" name="Google Shape;5151;p15"/>
            <p:cNvCxnSpPr/>
            <p:nvPr/>
          </p:nvCxnSpPr>
          <p:spPr>
            <a:xfrm>
              <a:off x="1667582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2" name="Google Shape;5152;p15"/>
            <p:cNvCxnSpPr/>
            <p:nvPr/>
          </p:nvCxnSpPr>
          <p:spPr>
            <a:xfrm>
              <a:off x="1670944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3" name="Google Shape;5153;p15"/>
            <p:cNvCxnSpPr/>
            <p:nvPr/>
          </p:nvCxnSpPr>
          <p:spPr>
            <a:xfrm>
              <a:off x="1674306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4" name="Google Shape;5154;p15"/>
            <p:cNvCxnSpPr/>
            <p:nvPr/>
          </p:nvCxnSpPr>
          <p:spPr>
            <a:xfrm>
              <a:off x="1677668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5" name="Google Shape;5155;p15"/>
            <p:cNvCxnSpPr/>
            <p:nvPr/>
          </p:nvCxnSpPr>
          <p:spPr>
            <a:xfrm>
              <a:off x="1681030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6" name="Google Shape;5156;p15"/>
            <p:cNvCxnSpPr/>
            <p:nvPr/>
          </p:nvCxnSpPr>
          <p:spPr>
            <a:xfrm>
              <a:off x="1684392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7" name="Google Shape;5157;p15"/>
            <p:cNvCxnSpPr/>
            <p:nvPr/>
          </p:nvCxnSpPr>
          <p:spPr>
            <a:xfrm>
              <a:off x="1687755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8" name="Google Shape;5158;p15"/>
            <p:cNvCxnSpPr/>
            <p:nvPr/>
          </p:nvCxnSpPr>
          <p:spPr>
            <a:xfrm>
              <a:off x="1691117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9" name="Google Shape;5159;p15"/>
            <p:cNvCxnSpPr/>
            <p:nvPr/>
          </p:nvCxnSpPr>
          <p:spPr>
            <a:xfrm>
              <a:off x="1694479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0" name="Google Shape;5160;p15"/>
            <p:cNvCxnSpPr/>
            <p:nvPr/>
          </p:nvCxnSpPr>
          <p:spPr>
            <a:xfrm>
              <a:off x="1697841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1" name="Google Shape;5161;p15"/>
            <p:cNvCxnSpPr/>
            <p:nvPr/>
          </p:nvCxnSpPr>
          <p:spPr>
            <a:xfrm>
              <a:off x="1701203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2" name="Google Shape;5162;p15"/>
            <p:cNvCxnSpPr/>
            <p:nvPr/>
          </p:nvCxnSpPr>
          <p:spPr>
            <a:xfrm>
              <a:off x="1704565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3" name="Google Shape;5163;p15"/>
            <p:cNvCxnSpPr/>
            <p:nvPr/>
          </p:nvCxnSpPr>
          <p:spPr>
            <a:xfrm>
              <a:off x="1707927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4" name="Google Shape;5164;p15"/>
            <p:cNvCxnSpPr/>
            <p:nvPr/>
          </p:nvCxnSpPr>
          <p:spPr>
            <a:xfrm>
              <a:off x="171128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5" name="Google Shape;5165;p15"/>
            <p:cNvCxnSpPr/>
            <p:nvPr/>
          </p:nvCxnSpPr>
          <p:spPr>
            <a:xfrm>
              <a:off x="171465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6" name="Google Shape;5166;p15"/>
            <p:cNvCxnSpPr/>
            <p:nvPr/>
          </p:nvCxnSpPr>
          <p:spPr>
            <a:xfrm>
              <a:off x="171801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7" name="Google Shape;5167;p15"/>
            <p:cNvCxnSpPr/>
            <p:nvPr/>
          </p:nvCxnSpPr>
          <p:spPr>
            <a:xfrm>
              <a:off x="172137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8" name="Google Shape;5168;p15"/>
            <p:cNvCxnSpPr/>
            <p:nvPr/>
          </p:nvCxnSpPr>
          <p:spPr>
            <a:xfrm>
              <a:off x="172473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9" name="Google Shape;5169;p15"/>
            <p:cNvCxnSpPr/>
            <p:nvPr/>
          </p:nvCxnSpPr>
          <p:spPr>
            <a:xfrm>
              <a:off x="172810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0" name="Google Shape;5170;p15"/>
            <p:cNvCxnSpPr/>
            <p:nvPr/>
          </p:nvCxnSpPr>
          <p:spPr>
            <a:xfrm>
              <a:off x="173146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1" name="Google Shape;5171;p15"/>
            <p:cNvCxnSpPr/>
            <p:nvPr/>
          </p:nvCxnSpPr>
          <p:spPr>
            <a:xfrm>
              <a:off x="173482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2" name="Google Shape;5172;p15"/>
            <p:cNvCxnSpPr/>
            <p:nvPr/>
          </p:nvCxnSpPr>
          <p:spPr>
            <a:xfrm>
              <a:off x="173818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3" name="Google Shape;5173;p15"/>
            <p:cNvCxnSpPr/>
            <p:nvPr/>
          </p:nvCxnSpPr>
          <p:spPr>
            <a:xfrm>
              <a:off x="174154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4" name="Google Shape;5174;p15"/>
            <p:cNvCxnSpPr/>
            <p:nvPr/>
          </p:nvCxnSpPr>
          <p:spPr>
            <a:xfrm>
              <a:off x="174491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5" name="Google Shape;5175;p15"/>
            <p:cNvCxnSpPr/>
            <p:nvPr/>
          </p:nvCxnSpPr>
          <p:spPr>
            <a:xfrm>
              <a:off x="174827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6" name="Google Shape;5176;p15"/>
            <p:cNvCxnSpPr/>
            <p:nvPr/>
          </p:nvCxnSpPr>
          <p:spPr>
            <a:xfrm>
              <a:off x="175163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7" name="Google Shape;5177;p15"/>
            <p:cNvCxnSpPr/>
            <p:nvPr/>
          </p:nvCxnSpPr>
          <p:spPr>
            <a:xfrm>
              <a:off x="175499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8" name="Google Shape;5178;p15"/>
            <p:cNvCxnSpPr/>
            <p:nvPr/>
          </p:nvCxnSpPr>
          <p:spPr>
            <a:xfrm>
              <a:off x="175835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9" name="Google Shape;5179;p15"/>
            <p:cNvCxnSpPr/>
            <p:nvPr/>
          </p:nvCxnSpPr>
          <p:spPr>
            <a:xfrm>
              <a:off x="176172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0" name="Google Shape;5180;p15"/>
            <p:cNvCxnSpPr/>
            <p:nvPr/>
          </p:nvCxnSpPr>
          <p:spPr>
            <a:xfrm>
              <a:off x="176508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1" name="Google Shape;5181;p15"/>
            <p:cNvCxnSpPr/>
            <p:nvPr/>
          </p:nvCxnSpPr>
          <p:spPr>
            <a:xfrm>
              <a:off x="176844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2" name="Google Shape;5182;p15"/>
            <p:cNvCxnSpPr/>
            <p:nvPr/>
          </p:nvCxnSpPr>
          <p:spPr>
            <a:xfrm>
              <a:off x="177180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3" name="Google Shape;5183;p15"/>
            <p:cNvCxnSpPr/>
            <p:nvPr/>
          </p:nvCxnSpPr>
          <p:spPr>
            <a:xfrm>
              <a:off x="1775169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4" name="Google Shape;5184;p15"/>
            <p:cNvCxnSpPr/>
            <p:nvPr/>
          </p:nvCxnSpPr>
          <p:spPr>
            <a:xfrm>
              <a:off x="1778531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5" name="Google Shape;5185;p15"/>
            <p:cNvCxnSpPr/>
            <p:nvPr/>
          </p:nvCxnSpPr>
          <p:spPr>
            <a:xfrm>
              <a:off x="1781893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6" name="Google Shape;5186;p15"/>
            <p:cNvCxnSpPr/>
            <p:nvPr/>
          </p:nvCxnSpPr>
          <p:spPr>
            <a:xfrm>
              <a:off x="1785256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7" name="Google Shape;5187;p15"/>
            <p:cNvCxnSpPr/>
            <p:nvPr/>
          </p:nvCxnSpPr>
          <p:spPr>
            <a:xfrm>
              <a:off x="1788618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8" name="Google Shape;5188;p15"/>
            <p:cNvCxnSpPr/>
            <p:nvPr/>
          </p:nvCxnSpPr>
          <p:spPr>
            <a:xfrm>
              <a:off x="1791980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9" name="Google Shape;5189;p15"/>
            <p:cNvCxnSpPr/>
            <p:nvPr/>
          </p:nvCxnSpPr>
          <p:spPr>
            <a:xfrm>
              <a:off x="1795342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0" name="Google Shape;5190;p15"/>
            <p:cNvCxnSpPr/>
            <p:nvPr/>
          </p:nvCxnSpPr>
          <p:spPr>
            <a:xfrm>
              <a:off x="1798704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1" name="Google Shape;5191;p15"/>
            <p:cNvCxnSpPr/>
            <p:nvPr/>
          </p:nvCxnSpPr>
          <p:spPr>
            <a:xfrm>
              <a:off x="1802066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2" name="Google Shape;5192;p15"/>
            <p:cNvCxnSpPr/>
            <p:nvPr/>
          </p:nvCxnSpPr>
          <p:spPr>
            <a:xfrm>
              <a:off x="18054286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3" name="Google Shape;5193;p15"/>
            <p:cNvCxnSpPr/>
            <p:nvPr/>
          </p:nvCxnSpPr>
          <p:spPr>
            <a:xfrm>
              <a:off x="18087907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4" name="Google Shape;5194;p15"/>
            <p:cNvCxnSpPr/>
            <p:nvPr/>
          </p:nvCxnSpPr>
          <p:spPr>
            <a:xfrm>
              <a:off x="18121528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5" name="Google Shape;5195;p15"/>
            <p:cNvCxnSpPr/>
            <p:nvPr/>
          </p:nvCxnSpPr>
          <p:spPr>
            <a:xfrm>
              <a:off x="18155149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6" name="Google Shape;5196;p15"/>
            <p:cNvCxnSpPr/>
            <p:nvPr/>
          </p:nvCxnSpPr>
          <p:spPr>
            <a:xfrm>
              <a:off x="18188770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7" name="Google Shape;5197;p15"/>
            <p:cNvCxnSpPr/>
            <p:nvPr/>
          </p:nvCxnSpPr>
          <p:spPr>
            <a:xfrm>
              <a:off x="18222391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8" name="Google Shape;5198;p15"/>
            <p:cNvCxnSpPr/>
            <p:nvPr/>
          </p:nvCxnSpPr>
          <p:spPr>
            <a:xfrm>
              <a:off x="18256012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9" name="Google Shape;5199;p15"/>
            <p:cNvCxnSpPr/>
            <p:nvPr/>
          </p:nvCxnSpPr>
          <p:spPr>
            <a:xfrm>
              <a:off x="18289633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0" name="Google Shape;5200;p15"/>
            <p:cNvCxnSpPr/>
            <p:nvPr/>
          </p:nvCxnSpPr>
          <p:spPr>
            <a:xfrm>
              <a:off x="18323254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1" name="Google Shape;5201;p15"/>
            <p:cNvCxnSpPr/>
            <p:nvPr/>
          </p:nvCxnSpPr>
          <p:spPr>
            <a:xfrm>
              <a:off x="18356875" y="12480"/>
              <a:ext cx="0" cy="5135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2" name="Google Shape;5202;p15"/>
            <p:cNvCxnSpPr/>
            <p:nvPr/>
          </p:nvCxnSpPr>
          <p:spPr>
            <a:xfrm>
              <a:off x="13794175" y="-45663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3" name="Google Shape;5203;p15"/>
            <p:cNvCxnSpPr/>
            <p:nvPr/>
          </p:nvCxnSpPr>
          <p:spPr>
            <a:xfrm>
              <a:off x="13794175" y="-4534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4" name="Google Shape;5204;p15"/>
            <p:cNvCxnSpPr/>
            <p:nvPr/>
          </p:nvCxnSpPr>
          <p:spPr>
            <a:xfrm>
              <a:off x="13794175" y="-450264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5" name="Google Shape;5205;p15"/>
            <p:cNvCxnSpPr/>
            <p:nvPr/>
          </p:nvCxnSpPr>
          <p:spPr>
            <a:xfrm>
              <a:off x="13794175" y="-4470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6" name="Google Shape;5206;p15"/>
            <p:cNvCxnSpPr/>
            <p:nvPr/>
          </p:nvCxnSpPr>
          <p:spPr>
            <a:xfrm>
              <a:off x="13794175" y="-4438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7" name="Google Shape;5207;p15"/>
            <p:cNvCxnSpPr/>
            <p:nvPr/>
          </p:nvCxnSpPr>
          <p:spPr>
            <a:xfrm>
              <a:off x="13794175" y="-4407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8" name="Google Shape;5208;p15"/>
            <p:cNvCxnSpPr/>
            <p:nvPr/>
          </p:nvCxnSpPr>
          <p:spPr>
            <a:xfrm>
              <a:off x="13794175" y="-4375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9" name="Google Shape;5209;p15"/>
            <p:cNvCxnSpPr/>
            <p:nvPr/>
          </p:nvCxnSpPr>
          <p:spPr>
            <a:xfrm>
              <a:off x="13794175" y="-434328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0" name="Google Shape;5210;p15"/>
            <p:cNvCxnSpPr/>
            <p:nvPr/>
          </p:nvCxnSpPr>
          <p:spPr>
            <a:xfrm>
              <a:off x="13794175" y="-4311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1" name="Google Shape;5211;p15"/>
            <p:cNvCxnSpPr/>
            <p:nvPr/>
          </p:nvCxnSpPr>
          <p:spPr>
            <a:xfrm>
              <a:off x="13794175" y="-427953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2" name="Google Shape;5212;p15"/>
            <p:cNvCxnSpPr/>
            <p:nvPr/>
          </p:nvCxnSpPr>
          <p:spPr>
            <a:xfrm>
              <a:off x="13794175" y="-424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3" name="Google Shape;5213;p15"/>
            <p:cNvCxnSpPr/>
            <p:nvPr/>
          </p:nvCxnSpPr>
          <p:spPr>
            <a:xfrm>
              <a:off x="13794175" y="-421579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4" name="Google Shape;5214;p15"/>
            <p:cNvCxnSpPr/>
            <p:nvPr/>
          </p:nvCxnSpPr>
          <p:spPr>
            <a:xfrm>
              <a:off x="13794175" y="-4183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5" name="Google Shape;5215;p15"/>
            <p:cNvCxnSpPr/>
            <p:nvPr/>
          </p:nvCxnSpPr>
          <p:spPr>
            <a:xfrm>
              <a:off x="13794175" y="-4152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6" name="Google Shape;5216;p15"/>
            <p:cNvCxnSpPr/>
            <p:nvPr/>
          </p:nvCxnSpPr>
          <p:spPr>
            <a:xfrm>
              <a:off x="13794175" y="-4120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7" name="Google Shape;5217;p15"/>
            <p:cNvCxnSpPr/>
            <p:nvPr/>
          </p:nvCxnSpPr>
          <p:spPr>
            <a:xfrm>
              <a:off x="13794175" y="-40882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8" name="Google Shape;5218;p15"/>
            <p:cNvCxnSpPr/>
            <p:nvPr/>
          </p:nvCxnSpPr>
          <p:spPr>
            <a:xfrm>
              <a:off x="13794175" y="-40564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9" name="Google Shape;5219;p15"/>
            <p:cNvCxnSpPr/>
            <p:nvPr/>
          </p:nvCxnSpPr>
          <p:spPr>
            <a:xfrm>
              <a:off x="13794175" y="-40245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0" name="Google Shape;5220;p15"/>
            <p:cNvCxnSpPr/>
            <p:nvPr/>
          </p:nvCxnSpPr>
          <p:spPr>
            <a:xfrm>
              <a:off x="13794175" y="-39926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1" name="Google Shape;5221;p15"/>
            <p:cNvCxnSpPr/>
            <p:nvPr/>
          </p:nvCxnSpPr>
          <p:spPr>
            <a:xfrm>
              <a:off x="13794175" y="-39608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2" name="Google Shape;5222;p15"/>
            <p:cNvCxnSpPr/>
            <p:nvPr/>
          </p:nvCxnSpPr>
          <p:spPr>
            <a:xfrm>
              <a:off x="13794175" y="-39289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3" name="Google Shape;5223;p15"/>
            <p:cNvCxnSpPr/>
            <p:nvPr/>
          </p:nvCxnSpPr>
          <p:spPr>
            <a:xfrm>
              <a:off x="13794175" y="-38970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4" name="Google Shape;5224;p15"/>
            <p:cNvCxnSpPr/>
            <p:nvPr/>
          </p:nvCxnSpPr>
          <p:spPr>
            <a:xfrm>
              <a:off x="13794175" y="-386519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5" name="Google Shape;5225;p15"/>
            <p:cNvCxnSpPr/>
            <p:nvPr/>
          </p:nvCxnSpPr>
          <p:spPr>
            <a:xfrm>
              <a:off x="13794175" y="-38333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6" name="Google Shape;5226;p15"/>
            <p:cNvCxnSpPr/>
            <p:nvPr/>
          </p:nvCxnSpPr>
          <p:spPr>
            <a:xfrm>
              <a:off x="13794175" y="-3801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7" name="Google Shape;5227;p15"/>
            <p:cNvCxnSpPr/>
            <p:nvPr/>
          </p:nvCxnSpPr>
          <p:spPr>
            <a:xfrm>
              <a:off x="13794175" y="-37695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8" name="Google Shape;5228;p15"/>
            <p:cNvCxnSpPr/>
            <p:nvPr/>
          </p:nvCxnSpPr>
          <p:spPr>
            <a:xfrm>
              <a:off x="13794175" y="-3737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9" name="Google Shape;5229;p15"/>
            <p:cNvCxnSpPr/>
            <p:nvPr/>
          </p:nvCxnSpPr>
          <p:spPr>
            <a:xfrm>
              <a:off x="13794175" y="-37058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0" name="Google Shape;5230;p15"/>
            <p:cNvCxnSpPr/>
            <p:nvPr/>
          </p:nvCxnSpPr>
          <p:spPr>
            <a:xfrm>
              <a:off x="13794175" y="-3673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1" name="Google Shape;5231;p15"/>
            <p:cNvCxnSpPr/>
            <p:nvPr/>
          </p:nvCxnSpPr>
          <p:spPr>
            <a:xfrm>
              <a:off x="13794175" y="-36420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2" name="Google Shape;5232;p15"/>
            <p:cNvCxnSpPr/>
            <p:nvPr/>
          </p:nvCxnSpPr>
          <p:spPr>
            <a:xfrm>
              <a:off x="13794175" y="-3610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3" name="Google Shape;5233;p15"/>
            <p:cNvCxnSpPr/>
            <p:nvPr/>
          </p:nvCxnSpPr>
          <p:spPr>
            <a:xfrm>
              <a:off x="13794175" y="-35783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4" name="Google Shape;5234;p15"/>
            <p:cNvCxnSpPr/>
            <p:nvPr/>
          </p:nvCxnSpPr>
          <p:spPr>
            <a:xfrm>
              <a:off x="13794175" y="-35464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5" name="Google Shape;5235;p15"/>
            <p:cNvCxnSpPr/>
            <p:nvPr/>
          </p:nvCxnSpPr>
          <p:spPr>
            <a:xfrm>
              <a:off x="13794175" y="-3514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6" name="Google Shape;5236;p15"/>
            <p:cNvCxnSpPr/>
            <p:nvPr/>
          </p:nvCxnSpPr>
          <p:spPr>
            <a:xfrm>
              <a:off x="13794175" y="-34827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7" name="Google Shape;5237;p15"/>
            <p:cNvCxnSpPr/>
            <p:nvPr/>
          </p:nvCxnSpPr>
          <p:spPr>
            <a:xfrm>
              <a:off x="13794175" y="-3450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8" name="Google Shape;5238;p15"/>
            <p:cNvCxnSpPr/>
            <p:nvPr/>
          </p:nvCxnSpPr>
          <p:spPr>
            <a:xfrm>
              <a:off x="13794175" y="-34189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9" name="Google Shape;5239;p15"/>
            <p:cNvCxnSpPr/>
            <p:nvPr/>
          </p:nvCxnSpPr>
          <p:spPr>
            <a:xfrm>
              <a:off x="13794175" y="-3387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0" name="Google Shape;5240;p15"/>
            <p:cNvCxnSpPr/>
            <p:nvPr/>
          </p:nvCxnSpPr>
          <p:spPr>
            <a:xfrm>
              <a:off x="13794175" y="-335523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1" name="Google Shape;5241;p15"/>
            <p:cNvCxnSpPr/>
            <p:nvPr/>
          </p:nvCxnSpPr>
          <p:spPr>
            <a:xfrm>
              <a:off x="13794175" y="-3323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2" name="Google Shape;5242;p15"/>
            <p:cNvCxnSpPr/>
            <p:nvPr/>
          </p:nvCxnSpPr>
          <p:spPr>
            <a:xfrm>
              <a:off x="13794175" y="-329148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3" name="Google Shape;5243;p15"/>
            <p:cNvCxnSpPr/>
            <p:nvPr/>
          </p:nvCxnSpPr>
          <p:spPr>
            <a:xfrm>
              <a:off x="13794175" y="-32596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4" name="Google Shape;5244;p15"/>
            <p:cNvCxnSpPr/>
            <p:nvPr/>
          </p:nvCxnSpPr>
          <p:spPr>
            <a:xfrm>
              <a:off x="13794175" y="-322774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5" name="Google Shape;5245;p15"/>
            <p:cNvCxnSpPr/>
            <p:nvPr/>
          </p:nvCxnSpPr>
          <p:spPr>
            <a:xfrm>
              <a:off x="13794175" y="-31958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6" name="Google Shape;5246;p15"/>
            <p:cNvCxnSpPr/>
            <p:nvPr/>
          </p:nvCxnSpPr>
          <p:spPr>
            <a:xfrm>
              <a:off x="13794175" y="-3163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7" name="Google Shape;5247;p15"/>
            <p:cNvCxnSpPr/>
            <p:nvPr/>
          </p:nvCxnSpPr>
          <p:spPr>
            <a:xfrm>
              <a:off x="13794175" y="-31321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8" name="Google Shape;5248;p15"/>
            <p:cNvCxnSpPr/>
            <p:nvPr/>
          </p:nvCxnSpPr>
          <p:spPr>
            <a:xfrm>
              <a:off x="13794175" y="-31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9" name="Google Shape;5249;p15"/>
            <p:cNvCxnSpPr/>
            <p:nvPr/>
          </p:nvCxnSpPr>
          <p:spPr>
            <a:xfrm>
              <a:off x="13794175" y="-306837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0" name="Google Shape;5250;p15"/>
            <p:cNvCxnSpPr/>
            <p:nvPr/>
          </p:nvCxnSpPr>
          <p:spPr>
            <a:xfrm>
              <a:off x="13794175" y="-3036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1" name="Google Shape;5251;p15"/>
            <p:cNvCxnSpPr/>
            <p:nvPr/>
          </p:nvCxnSpPr>
          <p:spPr>
            <a:xfrm>
              <a:off x="13794175" y="-300463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2" name="Google Shape;5252;p15"/>
            <p:cNvCxnSpPr/>
            <p:nvPr/>
          </p:nvCxnSpPr>
          <p:spPr>
            <a:xfrm>
              <a:off x="13794175" y="-2972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3" name="Google Shape;5253;p15"/>
            <p:cNvCxnSpPr/>
            <p:nvPr/>
          </p:nvCxnSpPr>
          <p:spPr>
            <a:xfrm>
              <a:off x="13794175" y="-294088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4" name="Google Shape;5254;p15"/>
            <p:cNvCxnSpPr/>
            <p:nvPr/>
          </p:nvCxnSpPr>
          <p:spPr>
            <a:xfrm>
              <a:off x="13794175" y="-29090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5" name="Google Shape;5255;p15"/>
            <p:cNvCxnSpPr/>
            <p:nvPr/>
          </p:nvCxnSpPr>
          <p:spPr>
            <a:xfrm>
              <a:off x="13794175" y="-2877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6" name="Google Shape;5256;p15"/>
            <p:cNvCxnSpPr/>
            <p:nvPr/>
          </p:nvCxnSpPr>
          <p:spPr>
            <a:xfrm>
              <a:off x="13794175" y="-28444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7" name="Google Shape;5257;p15"/>
            <p:cNvCxnSpPr/>
            <p:nvPr/>
          </p:nvCxnSpPr>
          <p:spPr>
            <a:xfrm>
              <a:off x="13794175" y="-28125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8" name="Google Shape;5258;p15"/>
            <p:cNvCxnSpPr/>
            <p:nvPr/>
          </p:nvCxnSpPr>
          <p:spPr>
            <a:xfrm>
              <a:off x="13794175" y="-27806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9" name="Google Shape;5259;p15"/>
            <p:cNvCxnSpPr/>
            <p:nvPr/>
          </p:nvCxnSpPr>
          <p:spPr>
            <a:xfrm>
              <a:off x="13794175" y="-2748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0" name="Google Shape;5260;p15"/>
            <p:cNvCxnSpPr/>
            <p:nvPr/>
          </p:nvCxnSpPr>
          <p:spPr>
            <a:xfrm>
              <a:off x="13794175" y="-2716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1" name="Google Shape;5261;p15"/>
            <p:cNvCxnSpPr/>
            <p:nvPr/>
          </p:nvCxnSpPr>
          <p:spPr>
            <a:xfrm>
              <a:off x="13794175" y="-2685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2" name="Google Shape;5262;p15"/>
            <p:cNvCxnSpPr/>
            <p:nvPr/>
          </p:nvCxnSpPr>
          <p:spPr>
            <a:xfrm>
              <a:off x="13794175" y="-265318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3" name="Google Shape;5263;p15"/>
            <p:cNvCxnSpPr/>
            <p:nvPr/>
          </p:nvCxnSpPr>
          <p:spPr>
            <a:xfrm>
              <a:off x="13794175" y="-2621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4" name="Google Shape;5264;p15"/>
            <p:cNvCxnSpPr/>
            <p:nvPr/>
          </p:nvCxnSpPr>
          <p:spPr>
            <a:xfrm>
              <a:off x="13794175" y="-258943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5" name="Google Shape;5265;p15"/>
            <p:cNvCxnSpPr/>
            <p:nvPr/>
          </p:nvCxnSpPr>
          <p:spPr>
            <a:xfrm>
              <a:off x="13794175" y="-2557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6" name="Google Shape;5266;p15"/>
            <p:cNvCxnSpPr/>
            <p:nvPr/>
          </p:nvCxnSpPr>
          <p:spPr>
            <a:xfrm>
              <a:off x="13794175" y="-2525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7" name="Google Shape;5267;p15"/>
            <p:cNvCxnSpPr/>
            <p:nvPr/>
          </p:nvCxnSpPr>
          <p:spPr>
            <a:xfrm>
              <a:off x="13794175" y="-2493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8" name="Google Shape;5268;p15"/>
            <p:cNvCxnSpPr/>
            <p:nvPr/>
          </p:nvCxnSpPr>
          <p:spPr>
            <a:xfrm>
              <a:off x="13794175" y="-2461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9" name="Google Shape;5269;p15"/>
            <p:cNvCxnSpPr/>
            <p:nvPr/>
          </p:nvCxnSpPr>
          <p:spPr>
            <a:xfrm>
              <a:off x="13794175" y="-2430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0" name="Google Shape;5270;p15"/>
            <p:cNvCxnSpPr/>
            <p:nvPr/>
          </p:nvCxnSpPr>
          <p:spPr>
            <a:xfrm>
              <a:off x="13794175" y="-2398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1" name="Google Shape;5271;p15"/>
            <p:cNvCxnSpPr/>
            <p:nvPr/>
          </p:nvCxnSpPr>
          <p:spPr>
            <a:xfrm>
              <a:off x="13794175" y="-23663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2" name="Google Shape;5272;p15"/>
            <p:cNvCxnSpPr/>
            <p:nvPr/>
          </p:nvCxnSpPr>
          <p:spPr>
            <a:xfrm>
              <a:off x="13794175" y="-2334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3" name="Google Shape;5273;p15"/>
            <p:cNvCxnSpPr/>
            <p:nvPr/>
          </p:nvCxnSpPr>
          <p:spPr>
            <a:xfrm>
              <a:off x="13794175" y="-23025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4" name="Google Shape;5274;p15"/>
            <p:cNvCxnSpPr/>
            <p:nvPr/>
          </p:nvCxnSpPr>
          <p:spPr>
            <a:xfrm>
              <a:off x="13794175" y="-2270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5" name="Google Shape;5275;p15"/>
            <p:cNvCxnSpPr/>
            <p:nvPr/>
          </p:nvCxnSpPr>
          <p:spPr>
            <a:xfrm>
              <a:off x="13794175" y="-22388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6" name="Google Shape;5276;p15"/>
            <p:cNvCxnSpPr/>
            <p:nvPr/>
          </p:nvCxnSpPr>
          <p:spPr>
            <a:xfrm>
              <a:off x="13794175" y="-2206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7" name="Google Shape;5277;p15"/>
            <p:cNvCxnSpPr/>
            <p:nvPr/>
          </p:nvCxnSpPr>
          <p:spPr>
            <a:xfrm>
              <a:off x="13794175" y="-21750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8" name="Google Shape;5278;p15"/>
            <p:cNvCxnSpPr/>
            <p:nvPr/>
          </p:nvCxnSpPr>
          <p:spPr>
            <a:xfrm>
              <a:off x="13794175" y="-214322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9" name="Google Shape;5279;p15"/>
            <p:cNvCxnSpPr/>
            <p:nvPr/>
          </p:nvCxnSpPr>
          <p:spPr>
            <a:xfrm>
              <a:off x="13794175" y="-21113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0" name="Google Shape;5280;p15"/>
            <p:cNvCxnSpPr/>
            <p:nvPr/>
          </p:nvCxnSpPr>
          <p:spPr>
            <a:xfrm>
              <a:off x="13794175" y="-207947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1" name="Google Shape;5281;p15"/>
            <p:cNvCxnSpPr/>
            <p:nvPr/>
          </p:nvCxnSpPr>
          <p:spPr>
            <a:xfrm>
              <a:off x="13794175" y="-20476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2" name="Google Shape;5282;p15"/>
            <p:cNvCxnSpPr/>
            <p:nvPr/>
          </p:nvCxnSpPr>
          <p:spPr>
            <a:xfrm>
              <a:off x="13794175" y="-20157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3" name="Google Shape;5283;p15"/>
            <p:cNvCxnSpPr/>
            <p:nvPr/>
          </p:nvCxnSpPr>
          <p:spPr>
            <a:xfrm>
              <a:off x="13794175" y="-19838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4" name="Google Shape;5284;p15"/>
            <p:cNvCxnSpPr/>
            <p:nvPr/>
          </p:nvCxnSpPr>
          <p:spPr>
            <a:xfrm>
              <a:off x="13794175" y="-19519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5" name="Google Shape;5285;p15"/>
            <p:cNvCxnSpPr/>
            <p:nvPr/>
          </p:nvCxnSpPr>
          <p:spPr>
            <a:xfrm>
              <a:off x="13794175" y="-192011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6" name="Google Shape;5286;p15"/>
            <p:cNvCxnSpPr/>
            <p:nvPr/>
          </p:nvCxnSpPr>
          <p:spPr>
            <a:xfrm>
              <a:off x="13794175" y="-18882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7" name="Google Shape;5287;p15"/>
            <p:cNvCxnSpPr/>
            <p:nvPr/>
          </p:nvCxnSpPr>
          <p:spPr>
            <a:xfrm>
              <a:off x="13794175" y="-185636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8" name="Google Shape;5288;p15"/>
            <p:cNvCxnSpPr/>
            <p:nvPr/>
          </p:nvCxnSpPr>
          <p:spPr>
            <a:xfrm>
              <a:off x="13794175" y="-18244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9" name="Google Shape;5289;p15"/>
            <p:cNvCxnSpPr/>
            <p:nvPr/>
          </p:nvCxnSpPr>
          <p:spPr>
            <a:xfrm>
              <a:off x="13794175" y="-179262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0" name="Google Shape;5290;p15"/>
            <p:cNvCxnSpPr/>
            <p:nvPr/>
          </p:nvCxnSpPr>
          <p:spPr>
            <a:xfrm>
              <a:off x="13794175" y="-17607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1" name="Google Shape;5291;p15"/>
            <p:cNvCxnSpPr/>
            <p:nvPr/>
          </p:nvCxnSpPr>
          <p:spPr>
            <a:xfrm>
              <a:off x="13794175" y="-17288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2" name="Google Shape;5292;p15"/>
            <p:cNvCxnSpPr/>
            <p:nvPr/>
          </p:nvCxnSpPr>
          <p:spPr>
            <a:xfrm>
              <a:off x="13794175" y="-16970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3" name="Google Shape;5293;p15"/>
            <p:cNvCxnSpPr/>
            <p:nvPr/>
          </p:nvCxnSpPr>
          <p:spPr>
            <a:xfrm>
              <a:off x="13794175" y="-16651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4" name="Google Shape;5294;p15"/>
            <p:cNvCxnSpPr/>
            <p:nvPr/>
          </p:nvCxnSpPr>
          <p:spPr>
            <a:xfrm>
              <a:off x="13794175" y="-16332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5" name="Google Shape;5295;p15"/>
            <p:cNvCxnSpPr/>
            <p:nvPr/>
          </p:nvCxnSpPr>
          <p:spPr>
            <a:xfrm>
              <a:off x="13794175" y="-16013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6" name="Google Shape;5296;p15"/>
            <p:cNvCxnSpPr/>
            <p:nvPr/>
          </p:nvCxnSpPr>
          <p:spPr>
            <a:xfrm>
              <a:off x="13794175" y="-156951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7" name="Google Shape;5297;p15"/>
            <p:cNvCxnSpPr/>
            <p:nvPr/>
          </p:nvCxnSpPr>
          <p:spPr>
            <a:xfrm>
              <a:off x="13794175" y="-15376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8" name="Google Shape;5298;p15"/>
            <p:cNvCxnSpPr/>
            <p:nvPr/>
          </p:nvCxnSpPr>
          <p:spPr>
            <a:xfrm>
              <a:off x="13794175" y="-150577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9" name="Google Shape;5299;p15"/>
            <p:cNvCxnSpPr/>
            <p:nvPr/>
          </p:nvCxnSpPr>
          <p:spPr>
            <a:xfrm>
              <a:off x="13794175" y="-14738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0" name="Google Shape;5300;p15"/>
            <p:cNvCxnSpPr/>
            <p:nvPr/>
          </p:nvCxnSpPr>
          <p:spPr>
            <a:xfrm>
              <a:off x="13794175" y="-1442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1" name="Google Shape;5301;p15"/>
            <p:cNvCxnSpPr/>
            <p:nvPr/>
          </p:nvCxnSpPr>
          <p:spPr>
            <a:xfrm>
              <a:off x="13794175" y="-14101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2" name="Google Shape;5302;p15"/>
            <p:cNvCxnSpPr/>
            <p:nvPr/>
          </p:nvCxnSpPr>
          <p:spPr>
            <a:xfrm>
              <a:off x="13794175" y="-13782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3" name="Google Shape;5303;p15"/>
            <p:cNvCxnSpPr/>
            <p:nvPr/>
          </p:nvCxnSpPr>
          <p:spPr>
            <a:xfrm>
              <a:off x="13794175" y="-13464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4" name="Google Shape;5304;p15"/>
            <p:cNvCxnSpPr/>
            <p:nvPr/>
          </p:nvCxnSpPr>
          <p:spPr>
            <a:xfrm>
              <a:off x="13794175" y="-131453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5" name="Google Shape;5305;p15"/>
            <p:cNvCxnSpPr/>
            <p:nvPr/>
          </p:nvCxnSpPr>
          <p:spPr>
            <a:xfrm>
              <a:off x="13794175" y="-1282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6" name="Google Shape;5306;p15"/>
            <p:cNvCxnSpPr/>
            <p:nvPr/>
          </p:nvCxnSpPr>
          <p:spPr>
            <a:xfrm>
              <a:off x="13794175" y="-125078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7" name="Google Shape;5307;p15"/>
            <p:cNvCxnSpPr/>
            <p:nvPr/>
          </p:nvCxnSpPr>
          <p:spPr>
            <a:xfrm>
              <a:off x="13794175" y="-121891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8" name="Google Shape;5308;p15"/>
            <p:cNvCxnSpPr/>
            <p:nvPr/>
          </p:nvCxnSpPr>
          <p:spPr>
            <a:xfrm>
              <a:off x="13794175" y="-118704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9" name="Google Shape;5309;p15"/>
            <p:cNvCxnSpPr/>
            <p:nvPr/>
          </p:nvCxnSpPr>
          <p:spPr>
            <a:xfrm>
              <a:off x="13794175" y="-115517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0" name="Google Shape;5310;p15"/>
            <p:cNvCxnSpPr/>
            <p:nvPr/>
          </p:nvCxnSpPr>
          <p:spPr>
            <a:xfrm>
              <a:off x="13794175" y="-11224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1" name="Google Shape;5311;p15"/>
            <p:cNvCxnSpPr/>
            <p:nvPr/>
          </p:nvCxnSpPr>
          <p:spPr>
            <a:xfrm>
              <a:off x="13794175" y="-109057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2" name="Google Shape;5312;p15"/>
            <p:cNvCxnSpPr/>
            <p:nvPr/>
          </p:nvCxnSpPr>
          <p:spPr>
            <a:xfrm>
              <a:off x="13794175" y="-10587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3" name="Google Shape;5313;p15"/>
            <p:cNvCxnSpPr/>
            <p:nvPr/>
          </p:nvCxnSpPr>
          <p:spPr>
            <a:xfrm>
              <a:off x="13794175" y="-102682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4" name="Google Shape;5314;p15"/>
            <p:cNvCxnSpPr/>
            <p:nvPr/>
          </p:nvCxnSpPr>
          <p:spPr>
            <a:xfrm>
              <a:off x="13794175" y="-9949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5" name="Google Shape;5315;p15"/>
            <p:cNvCxnSpPr/>
            <p:nvPr/>
          </p:nvCxnSpPr>
          <p:spPr>
            <a:xfrm>
              <a:off x="13794175" y="-96308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6" name="Google Shape;5316;p15"/>
            <p:cNvCxnSpPr/>
            <p:nvPr/>
          </p:nvCxnSpPr>
          <p:spPr>
            <a:xfrm>
              <a:off x="13794175" y="-9312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7" name="Google Shape;5317;p15"/>
            <p:cNvCxnSpPr/>
            <p:nvPr/>
          </p:nvCxnSpPr>
          <p:spPr>
            <a:xfrm>
              <a:off x="13794175" y="-89933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8" name="Google Shape;5318;p15"/>
            <p:cNvCxnSpPr/>
            <p:nvPr/>
          </p:nvCxnSpPr>
          <p:spPr>
            <a:xfrm>
              <a:off x="13794175" y="-86746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9" name="Google Shape;5319;p15"/>
            <p:cNvCxnSpPr/>
            <p:nvPr/>
          </p:nvCxnSpPr>
          <p:spPr>
            <a:xfrm>
              <a:off x="13794175" y="-83559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0" name="Google Shape;5320;p15"/>
            <p:cNvCxnSpPr/>
            <p:nvPr/>
          </p:nvCxnSpPr>
          <p:spPr>
            <a:xfrm>
              <a:off x="13794175" y="-80372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1" name="Google Shape;5321;p15"/>
            <p:cNvCxnSpPr/>
            <p:nvPr/>
          </p:nvCxnSpPr>
          <p:spPr>
            <a:xfrm>
              <a:off x="13794175" y="-77184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2" name="Google Shape;5322;p15"/>
            <p:cNvCxnSpPr/>
            <p:nvPr/>
          </p:nvCxnSpPr>
          <p:spPr>
            <a:xfrm>
              <a:off x="13794175" y="-7399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3" name="Google Shape;5323;p15"/>
            <p:cNvCxnSpPr/>
            <p:nvPr/>
          </p:nvCxnSpPr>
          <p:spPr>
            <a:xfrm>
              <a:off x="13794175" y="-708103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4" name="Google Shape;5324;p15"/>
            <p:cNvCxnSpPr/>
            <p:nvPr/>
          </p:nvCxnSpPr>
          <p:spPr>
            <a:xfrm>
              <a:off x="13794175" y="-67623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5" name="Google Shape;5325;p15"/>
            <p:cNvCxnSpPr/>
            <p:nvPr/>
          </p:nvCxnSpPr>
          <p:spPr>
            <a:xfrm>
              <a:off x="13794175" y="-644358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6" name="Google Shape;5326;p15"/>
            <p:cNvCxnSpPr/>
            <p:nvPr/>
          </p:nvCxnSpPr>
          <p:spPr>
            <a:xfrm>
              <a:off x="13794175" y="-61248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7" name="Google Shape;5327;p15"/>
            <p:cNvCxnSpPr/>
            <p:nvPr/>
          </p:nvCxnSpPr>
          <p:spPr>
            <a:xfrm>
              <a:off x="13794175" y="-580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8" name="Google Shape;5328;p15"/>
            <p:cNvCxnSpPr/>
            <p:nvPr/>
          </p:nvCxnSpPr>
          <p:spPr>
            <a:xfrm>
              <a:off x="13794175" y="-54874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9" name="Google Shape;5329;p15"/>
            <p:cNvCxnSpPr/>
            <p:nvPr/>
          </p:nvCxnSpPr>
          <p:spPr>
            <a:xfrm>
              <a:off x="13794175" y="-51686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0" name="Google Shape;5330;p15"/>
            <p:cNvCxnSpPr/>
            <p:nvPr/>
          </p:nvCxnSpPr>
          <p:spPr>
            <a:xfrm>
              <a:off x="13794175" y="-48499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1" name="Google Shape;5331;p15"/>
            <p:cNvCxnSpPr/>
            <p:nvPr/>
          </p:nvCxnSpPr>
          <p:spPr>
            <a:xfrm>
              <a:off x="13794175" y="-45312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2" name="Google Shape;5332;p15"/>
            <p:cNvCxnSpPr/>
            <p:nvPr/>
          </p:nvCxnSpPr>
          <p:spPr>
            <a:xfrm>
              <a:off x="13794175" y="-421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3" name="Google Shape;5333;p15"/>
            <p:cNvCxnSpPr/>
            <p:nvPr/>
          </p:nvCxnSpPr>
          <p:spPr>
            <a:xfrm>
              <a:off x="13794175" y="-38937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4" name="Google Shape;5334;p15"/>
            <p:cNvCxnSpPr/>
            <p:nvPr/>
          </p:nvCxnSpPr>
          <p:spPr>
            <a:xfrm>
              <a:off x="13794175" y="-35750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5" name="Google Shape;5335;p15"/>
            <p:cNvCxnSpPr/>
            <p:nvPr/>
          </p:nvCxnSpPr>
          <p:spPr>
            <a:xfrm>
              <a:off x="13794175" y="-32563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6" name="Google Shape;5336;p15"/>
            <p:cNvCxnSpPr/>
            <p:nvPr/>
          </p:nvCxnSpPr>
          <p:spPr>
            <a:xfrm>
              <a:off x="13794175" y="-29376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7" name="Google Shape;5337;p15"/>
            <p:cNvCxnSpPr/>
            <p:nvPr/>
          </p:nvCxnSpPr>
          <p:spPr>
            <a:xfrm>
              <a:off x="13794175" y="-2618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8" name="Google Shape;5338;p15"/>
            <p:cNvCxnSpPr/>
            <p:nvPr/>
          </p:nvCxnSpPr>
          <p:spPr>
            <a:xfrm>
              <a:off x="13794175" y="-23001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9" name="Google Shape;5339;p15"/>
            <p:cNvCxnSpPr/>
            <p:nvPr/>
          </p:nvCxnSpPr>
          <p:spPr>
            <a:xfrm>
              <a:off x="13794175" y="-19814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0" name="Google Shape;5340;p15"/>
            <p:cNvCxnSpPr/>
            <p:nvPr/>
          </p:nvCxnSpPr>
          <p:spPr>
            <a:xfrm>
              <a:off x="13794175" y="-16626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1" name="Google Shape;5341;p15"/>
            <p:cNvCxnSpPr/>
            <p:nvPr/>
          </p:nvCxnSpPr>
          <p:spPr>
            <a:xfrm>
              <a:off x="13794175" y="-13439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2" name="Google Shape;5342;p15"/>
            <p:cNvCxnSpPr/>
            <p:nvPr/>
          </p:nvCxnSpPr>
          <p:spPr>
            <a:xfrm>
              <a:off x="13794175" y="-10252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3" name="Google Shape;5343;p15"/>
            <p:cNvCxnSpPr/>
            <p:nvPr/>
          </p:nvCxnSpPr>
          <p:spPr>
            <a:xfrm>
              <a:off x="13794175" y="-7065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4" name="Google Shape;5344;p15"/>
            <p:cNvCxnSpPr/>
            <p:nvPr/>
          </p:nvCxnSpPr>
          <p:spPr>
            <a:xfrm>
              <a:off x="13794175" y="-3877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5" name="Google Shape;5345;p15"/>
            <p:cNvCxnSpPr/>
            <p:nvPr/>
          </p:nvCxnSpPr>
          <p:spPr>
            <a:xfrm>
              <a:off x="13794175" y="-690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6" name="Google Shape;5346;p15"/>
            <p:cNvCxnSpPr/>
            <p:nvPr/>
          </p:nvCxnSpPr>
          <p:spPr>
            <a:xfrm>
              <a:off x="13794175" y="2496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7" name="Google Shape;5347;p15"/>
            <p:cNvCxnSpPr/>
            <p:nvPr/>
          </p:nvCxnSpPr>
          <p:spPr>
            <a:xfrm>
              <a:off x="13794175" y="5683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8" name="Google Shape;5348;p15"/>
            <p:cNvCxnSpPr/>
            <p:nvPr/>
          </p:nvCxnSpPr>
          <p:spPr>
            <a:xfrm>
              <a:off x="13794175" y="8871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9" name="Google Shape;5349;p15"/>
            <p:cNvCxnSpPr/>
            <p:nvPr/>
          </p:nvCxnSpPr>
          <p:spPr>
            <a:xfrm>
              <a:off x="13794175" y="12058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0" name="Google Shape;5350;p15"/>
            <p:cNvCxnSpPr/>
            <p:nvPr/>
          </p:nvCxnSpPr>
          <p:spPr>
            <a:xfrm>
              <a:off x="13794175" y="15245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1" name="Google Shape;5351;p15"/>
            <p:cNvCxnSpPr/>
            <p:nvPr/>
          </p:nvCxnSpPr>
          <p:spPr>
            <a:xfrm>
              <a:off x="13794175" y="18432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2" name="Google Shape;5352;p15"/>
            <p:cNvCxnSpPr/>
            <p:nvPr/>
          </p:nvCxnSpPr>
          <p:spPr>
            <a:xfrm>
              <a:off x="13794175" y="21620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3" name="Google Shape;5353;p15"/>
            <p:cNvCxnSpPr/>
            <p:nvPr/>
          </p:nvCxnSpPr>
          <p:spPr>
            <a:xfrm>
              <a:off x="13794175" y="24807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4" name="Google Shape;5354;p15"/>
            <p:cNvCxnSpPr/>
            <p:nvPr/>
          </p:nvCxnSpPr>
          <p:spPr>
            <a:xfrm>
              <a:off x="13794175" y="279946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5" name="Google Shape;5355;p15"/>
            <p:cNvCxnSpPr/>
            <p:nvPr/>
          </p:nvCxnSpPr>
          <p:spPr>
            <a:xfrm>
              <a:off x="13794175" y="31181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6" name="Google Shape;5356;p15"/>
            <p:cNvCxnSpPr/>
            <p:nvPr/>
          </p:nvCxnSpPr>
          <p:spPr>
            <a:xfrm>
              <a:off x="13794175" y="343691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7" name="Google Shape;5357;p15"/>
            <p:cNvCxnSpPr/>
            <p:nvPr/>
          </p:nvCxnSpPr>
          <p:spPr>
            <a:xfrm>
              <a:off x="13794175" y="37556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8" name="Google Shape;5358;p15"/>
            <p:cNvCxnSpPr/>
            <p:nvPr/>
          </p:nvCxnSpPr>
          <p:spPr>
            <a:xfrm>
              <a:off x="13794175" y="4074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9" name="Google Shape;5359;p15"/>
            <p:cNvCxnSpPr/>
            <p:nvPr/>
          </p:nvCxnSpPr>
          <p:spPr>
            <a:xfrm>
              <a:off x="13794175" y="43930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0" name="Google Shape;5360;p15"/>
            <p:cNvCxnSpPr/>
            <p:nvPr/>
          </p:nvCxnSpPr>
          <p:spPr>
            <a:xfrm>
              <a:off x="13794175" y="47118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1" name="Google Shape;5361;p15"/>
            <p:cNvCxnSpPr/>
            <p:nvPr/>
          </p:nvCxnSpPr>
          <p:spPr>
            <a:xfrm>
              <a:off x="13794175" y="503054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2" name="Google Shape;5362;p15"/>
            <p:cNvCxnSpPr/>
            <p:nvPr/>
          </p:nvCxnSpPr>
          <p:spPr>
            <a:xfrm>
              <a:off x="13794175" y="53492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3" name="Google Shape;5363;p15"/>
            <p:cNvCxnSpPr/>
            <p:nvPr/>
          </p:nvCxnSpPr>
          <p:spPr>
            <a:xfrm>
              <a:off x="13794175" y="566799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64" name="Google Shape;5364;p15"/>
          <p:cNvSpPr txBox="1">
            <a:spLocks noGrp="1"/>
          </p:cNvSpPr>
          <p:nvPr>
            <p:ph type="subTitle" idx="1"/>
          </p:nvPr>
        </p:nvSpPr>
        <p:spPr>
          <a:xfrm>
            <a:off x="714300" y="1906789"/>
            <a:ext cx="25695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5" name="Google Shape;5365;p15"/>
          <p:cNvSpPr txBox="1">
            <a:spLocks noGrp="1"/>
          </p:cNvSpPr>
          <p:nvPr>
            <p:ph type="title"/>
          </p:nvPr>
        </p:nvSpPr>
        <p:spPr>
          <a:xfrm>
            <a:off x="714300" y="1438788"/>
            <a:ext cx="2569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366" name="Google Shape;5366;p15"/>
          <p:cNvSpPr txBox="1">
            <a:spLocks noGrp="1"/>
          </p:cNvSpPr>
          <p:nvPr>
            <p:ph type="subTitle" idx="2"/>
          </p:nvPr>
        </p:nvSpPr>
        <p:spPr>
          <a:xfrm>
            <a:off x="714300" y="3299637"/>
            <a:ext cx="25695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7" name="Google Shape;5367;p15"/>
          <p:cNvSpPr txBox="1">
            <a:spLocks noGrp="1"/>
          </p:cNvSpPr>
          <p:nvPr>
            <p:ph type="title" idx="3"/>
          </p:nvPr>
        </p:nvSpPr>
        <p:spPr>
          <a:xfrm>
            <a:off x="714300" y="2831636"/>
            <a:ext cx="2569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368" name="Google Shape;5368;p15"/>
          <p:cNvSpPr txBox="1">
            <a:spLocks noGrp="1"/>
          </p:cNvSpPr>
          <p:nvPr>
            <p:ph type="subTitle" idx="4"/>
          </p:nvPr>
        </p:nvSpPr>
        <p:spPr>
          <a:xfrm>
            <a:off x="3419376" y="3299637"/>
            <a:ext cx="25695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9" name="Google Shape;5369;p15"/>
          <p:cNvSpPr txBox="1">
            <a:spLocks noGrp="1"/>
          </p:cNvSpPr>
          <p:nvPr>
            <p:ph type="title" idx="5"/>
          </p:nvPr>
        </p:nvSpPr>
        <p:spPr>
          <a:xfrm>
            <a:off x="3419376" y="2831636"/>
            <a:ext cx="2569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370" name="Google Shape;5370;p15"/>
          <p:cNvSpPr txBox="1">
            <a:spLocks noGrp="1"/>
          </p:cNvSpPr>
          <p:nvPr>
            <p:ph type="subTitle" idx="6"/>
          </p:nvPr>
        </p:nvSpPr>
        <p:spPr>
          <a:xfrm>
            <a:off x="3419376" y="1906789"/>
            <a:ext cx="25695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1" name="Google Shape;5371;p15"/>
          <p:cNvSpPr txBox="1">
            <a:spLocks noGrp="1"/>
          </p:cNvSpPr>
          <p:nvPr>
            <p:ph type="title" idx="7"/>
          </p:nvPr>
        </p:nvSpPr>
        <p:spPr>
          <a:xfrm>
            <a:off x="3419376" y="1442031"/>
            <a:ext cx="2569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cxnSp>
        <p:nvCxnSpPr>
          <p:cNvPr id="5372" name="Google Shape;5372;p15"/>
          <p:cNvCxnSpPr>
            <a:endCxn id="5373" idx="1"/>
          </p:cNvCxnSpPr>
          <p:nvPr/>
        </p:nvCxnSpPr>
        <p:spPr>
          <a:xfrm>
            <a:off x="100" y="251250"/>
            <a:ext cx="801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3" name="Google Shape;5373;p15"/>
          <p:cNvSpPr txBox="1"/>
          <p:nvPr/>
        </p:nvSpPr>
        <p:spPr>
          <a:xfrm>
            <a:off x="8013400" y="105300"/>
            <a:ext cx="86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Workshop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5374" name="Google Shape;5374;p15"/>
          <p:cNvCxnSpPr>
            <a:endCxn id="5375" idx="1"/>
          </p:cNvCxnSpPr>
          <p:nvPr/>
        </p:nvCxnSpPr>
        <p:spPr>
          <a:xfrm rot="10800000">
            <a:off x="1207150" y="4895300"/>
            <a:ext cx="79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5" name="Google Shape;5375;p15"/>
          <p:cNvSpPr txBox="1"/>
          <p:nvPr/>
        </p:nvSpPr>
        <p:spPr>
          <a:xfrm flipH="1">
            <a:off x="292150" y="4749350"/>
            <a:ext cx="915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Leadership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5376" name="Google Shape;5376;p15"/>
          <p:cNvSpPr/>
          <p:nvPr/>
        </p:nvSpPr>
        <p:spPr>
          <a:xfrm>
            <a:off x="8755925" y="4330137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7" name="Google Shape;5377;p15"/>
          <p:cNvSpPr/>
          <p:nvPr/>
        </p:nvSpPr>
        <p:spPr>
          <a:xfrm>
            <a:off x="8909300" y="2801962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8" name="Google Shape;5378;p15"/>
          <p:cNvSpPr/>
          <p:nvPr/>
        </p:nvSpPr>
        <p:spPr>
          <a:xfrm>
            <a:off x="260600" y="41429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9" name="Google Shape;5379;p15"/>
          <p:cNvSpPr/>
          <p:nvPr/>
        </p:nvSpPr>
        <p:spPr>
          <a:xfrm>
            <a:off x="260600" y="1297012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0" name="Google Shape;5380;p15"/>
          <p:cNvSpPr txBox="1">
            <a:spLocks noGrp="1"/>
          </p:cNvSpPr>
          <p:nvPr>
            <p:ph type="title" idx="8"/>
          </p:nvPr>
        </p:nvSpPr>
        <p:spPr>
          <a:xfrm>
            <a:off x="714300" y="5068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Char char="●"/>
              <a:defRPr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1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250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8" name="Google Shape;9878;p28"/>
          <p:cNvSpPr txBox="1">
            <a:spLocks noGrp="1"/>
          </p:cNvSpPr>
          <p:nvPr>
            <p:ph type="ctrTitle"/>
          </p:nvPr>
        </p:nvSpPr>
        <p:spPr>
          <a:xfrm>
            <a:off x="714300" y="772875"/>
            <a:ext cx="7715400" cy="1080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VAST 2019 </a:t>
            </a:r>
            <a:b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Challenge 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937" name="Google Shape;9937;p28"/>
          <p:cNvGrpSpPr/>
          <p:nvPr/>
        </p:nvGrpSpPr>
        <p:grpSpPr>
          <a:xfrm>
            <a:off x="490475" y="780600"/>
            <a:ext cx="8053448" cy="3198204"/>
            <a:chOff x="490475" y="780600"/>
            <a:chExt cx="8053448" cy="3198204"/>
          </a:xfrm>
        </p:grpSpPr>
        <p:sp>
          <p:nvSpPr>
            <p:cNvPr id="9938" name="Google Shape;9938;p28"/>
            <p:cNvSpPr/>
            <p:nvPr/>
          </p:nvSpPr>
          <p:spPr>
            <a:xfrm>
              <a:off x="1021400" y="2625625"/>
              <a:ext cx="62798" cy="52354"/>
            </a:xfrm>
            <a:custGeom>
              <a:avLst/>
              <a:gdLst/>
              <a:ahLst/>
              <a:cxnLst/>
              <a:rect l="l" t="t" r="r" b="b"/>
              <a:pathLst>
                <a:path w="10721" h="8938" extrusionOk="0">
                  <a:moveTo>
                    <a:pt x="2539" y="8816"/>
                  </a:moveTo>
                  <a:cubicBezTo>
                    <a:pt x="5951" y="9304"/>
                    <a:pt x="12481" y="4531"/>
                    <a:pt x="10238" y="1914"/>
                  </a:cubicBezTo>
                  <a:cubicBezTo>
                    <a:pt x="8893" y="346"/>
                    <a:pt x="5372" y="-800"/>
                    <a:pt x="4132" y="852"/>
                  </a:cubicBezTo>
                  <a:cubicBezTo>
                    <a:pt x="3123" y="2197"/>
                    <a:pt x="3266" y="4455"/>
                    <a:pt x="4132" y="5896"/>
                  </a:cubicBezTo>
                  <a:cubicBezTo>
                    <a:pt x="4916" y="7201"/>
                    <a:pt x="8694" y="4508"/>
                    <a:pt x="7849" y="3241"/>
                  </a:cubicBezTo>
                  <a:cubicBezTo>
                    <a:pt x="7004" y="1974"/>
                    <a:pt x="3976" y="6045"/>
                    <a:pt x="5194" y="6958"/>
                  </a:cubicBezTo>
                  <a:cubicBezTo>
                    <a:pt x="6412" y="7871"/>
                    <a:pt x="8218" y="4718"/>
                    <a:pt x="7849" y="3241"/>
                  </a:cubicBezTo>
                  <a:cubicBezTo>
                    <a:pt x="7238" y="799"/>
                    <a:pt x="2753" y="979"/>
                    <a:pt x="416" y="1914"/>
                  </a:cubicBezTo>
                  <a:cubicBezTo>
                    <a:pt x="-1771" y="2789"/>
                    <a:pt x="5511" y="8131"/>
                    <a:pt x="6256" y="5896"/>
                  </a:cubicBezTo>
                  <a:cubicBezTo>
                    <a:pt x="6553" y="5004"/>
                    <a:pt x="5181" y="3250"/>
                    <a:pt x="4398" y="3772"/>
                  </a:cubicBezTo>
                  <a:cubicBezTo>
                    <a:pt x="3558" y="4332"/>
                    <a:pt x="3149" y="5791"/>
                    <a:pt x="3601" y="6693"/>
                  </a:cubicBezTo>
                  <a:cubicBezTo>
                    <a:pt x="4345" y="8180"/>
                    <a:pt x="9152" y="5867"/>
                    <a:pt x="8114" y="4569"/>
                  </a:cubicBezTo>
                  <a:cubicBezTo>
                    <a:pt x="7323" y="3580"/>
                    <a:pt x="4663" y="4895"/>
                    <a:pt x="4663" y="616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39" name="Google Shape;9939;p28"/>
            <p:cNvSpPr/>
            <p:nvPr/>
          </p:nvSpPr>
          <p:spPr>
            <a:xfrm>
              <a:off x="2229300" y="3256125"/>
              <a:ext cx="62798" cy="52354"/>
            </a:xfrm>
            <a:custGeom>
              <a:avLst/>
              <a:gdLst/>
              <a:ahLst/>
              <a:cxnLst/>
              <a:rect l="l" t="t" r="r" b="b"/>
              <a:pathLst>
                <a:path w="10721" h="8938" extrusionOk="0">
                  <a:moveTo>
                    <a:pt x="2539" y="8816"/>
                  </a:moveTo>
                  <a:cubicBezTo>
                    <a:pt x="5951" y="9304"/>
                    <a:pt x="12481" y="4531"/>
                    <a:pt x="10238" y="1914"/>
                  </a:cubicBezTo>
                  <a:cubicBezTo>
                    <a:pt x="8893" y="346"/>
                    <a:pt x="5372" y="-800"/>
                    <a:pt x="4132" y="852"/>
                  </a:cubicBezTo>
                  <a:cubicBezTo>
                    <a:pt x="3123" y="2197"/>
                    <a:pt x="3266" y="4455"/>
                    <a:pt x="4132" y="5896"/>
                  </a:cubicBezTo>
                  <a:cubicBezTo>
                    <a:pt x="4916" y="7201"/>
                    <a:pt x="8694" y="4508"/>
                    <a:pt x="7849" y="3241"/>
                  </a:cubicBezTo>
                  <a:cubicBezTo>
                    <a:pt x="7004" y="1974"/>
                    <a:pt x="3976" y="6045"/>
                    <a:pt x="5194" y="6958"/>
                  </a:cubicBezTo>
                  <a:cubicBezTo>
                    <a:pt x="6412" y="7871"/>
                    <a:pt x="8218" y="4718"/>
                    <a:pt x="7849" y="3241"/>
                  </a:cubicBezTo>
                  <a:cubicBezTo>
                    <a:pt x="7238" y="799"/>
                    <a:pt x="2753" y="979"/>
                    <a:pt x="416" y="1914"/>
                  </a:cubicBezTo>
                  <a:cubicBezTo>
                    <a:pt x="-1771" y="2789"/>
                    <a:pt x="5511" y="8131"/>
                    <a:pt x="6256" y="5896"/>
                  </a:cubicBezTo>
                  <a:cubicBezTo>
                    <a:pt x="6553" y="5004"/>
                    <a:pt x="5181" y="3250"/>
                    <a:pt x="4398" y="3772"/>
                  </a:cubicBezTo>
                  <a:cubicBezTo>
                    <a:pt x="3558" y="4332"/>
                    <a:pt x="3149" y="5791"/>
                    <a:pt x="3601" y="6693"/>
                  </a:cubicBezTo>
                  <a:cubicBezTo>
                    <a:pt x="4345" y="8180"/>
                    <a:pt x="9152" y="5867"/>
                    <a:pt x="8114" y="4569"/>
                  </a:cubicBezTo>
                  <a:cubicBezTo>
                    <a:pt x="7323" y="3580"/>
                    <a:pt x="4663" y="4895"/>
                    <a:pt x="4663" y="616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40" name="Google Shape;9940;p28"/>
            <p:cNvSpPr/>
            <p:nvPr/>
          </p:nvSpPr>
          <p:spPr>
            <a:xfrm>
              <a:off x="762575" y="3926450"/>
              <a:ext cx="62798" cy="52354"/>
            </a:xfrm>
            <a:custGeom>
              <a:avLst/>
              <a:gdLst/>
              <a:ahLst/>
              <a:cxnLst/>
              <a:rect l="l" t="t" r="r" b="b"/>
              <a:pathLst>
                <a:path w="10721" h="8938" extrusionOk="0">
                  <a:moveTo>
                    <a:pt x="2539" y="8816"/>
                  </a:moveTo>
                  <a:cubicBezTo>
                    <a:pt x="5951" y="9304"/>
                    <a:pt x="12481" y="4531"/>
                    <a:pt x="10238" y="1914"/>
                  </a:cubicBezTo>
                  <a:cubicBezTo>
                    <a:pt x="8893" y="346"/>
                    <a:pt x="5372" y="-800"/>
                    <a:pt x="4132" y="852"/>
                  </a:cubicBezTo>
                  <a:cubicBezTo>
                    <a:pt x="3123" y="2197"/>
                    <a:pt x="3266" y="4455"/>
                    <a:pt x="4132" y="5896"/>
                  </a:cubicBezTo>
                  <a:cubicBezTo>
                    <a:pt x="4916" y="7201"/>
                    <a:pt x="8694" y="4508"/>
                    <a:pt x="7849" y="3241"/>
                  </a:cubicBezTo>
                  <a:cubicBezTo>
                    <a:pt x="7004" y="1974"/>
                    <a:pt x="3976" y="6045"/>
                    <a:pt x="5194" y="6958"/>
                  </a:cubicBezTo>
                  <a:cubicBezTo>
                    <a:pt x="6412" y="7871"/>
                    <a:pt x="8218" y="4718"/>
                    <a:pt x="7849" y="3241"/>
                  </a:cubicBezTo>
                  <a:cubicBezTo>
                    <a:pt x="7238" y="799"/>
                    <a:pt x="2753" y="979"/>
                    <a:pt x="416" y="1914"/>
                  </a:cubicBezTo>
                  <a:cubicBezTo>
                    <a:pt x="-1771" y="2789"/>
                    <a:pt x="5511" y="8131"/>
                    <a:pt x="6256" y="5896"/>
                  </a:cubicBezTo>
                  <a:cubicBezTo>
                    <a:pt x="6553" y="5004"/>
                    <a:pt x="5181" y="3250"/>
                    <a:pt x="4398" y="3772"/>
                  </a:cubicBezTo>
                  <a:cubicBezTo>
                    <a:pt x="3558" y="4332"/>
                    <a:pt x="3149" y="5791"/>
                    <a:pt x="3601" y="6693"/>
                  </a:cubicBezTo>
                  <a:cubicBezTo>
                    <a:pt x="4345" y="8180"/>
                    <a:pt x="9152" y="5867"/>
                    <a:pt x="8114" y="4569"/>
                  </a:cubicBezTo>
                  <a:cubicBezTo>
                    <a:pt x="7323" y="3580"/>
                    <a:pt x="4663" y="4895"/>
                    <a:pt x="4663" y="6162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41" name="Google Shape;9941;p28"/>
            <p:cNvSpPr/>
            <p:nvPr/>
          </p:nvSpPr>
          <p:spPr>
            <a:xfrm>
              <a:off x="490475" y="780600"/>
              <a:ext cx="62798" cy="52354"/>
            </a:xfrm>
            <a:custGeom>
              <a:avLst/>
              <a:gdLst/>
              <a:ahLst/>
              <a:cxnLst/>
              <a:rect l="l" t="t" r="r" b="b"/>
              <a:pathLst>
                <a:path w="10721" h="8938" extrusionOk="0">
                  <a:moveTo>
                    <a:pt x="2539" y="8816"/>
                  </a:moveTo>
                  <a:cubicBezTo>
                    <a:pt x="5951" y="9304"/>
                    <a:pt x="12481" y="4531"/>
                    <a:pt x="10238" y="1914"/>
                  </a:cubicBezTo>
                  <a:cubicBezTo>
                    <a:pt x="8893" y="346"/>
                    <a:pt x="5372" y="-800"/>
                    <a:pt x="4132" y="852"/>
                  </a:cubicBezTo>
                  <a:cubicBezTo>
                    <a:pt x="3123" y="2197"/>
                    <a:pt x="3266" y="4455"/>
                    <a:pt x="4132" y="5896"/>
                  </a:cubicBezTo>
                  <a:cubicBezTo>
                    <a:pt x="4916" y="7201"/>
                    <a:pt x="8694" y="4508"/>
                    <a:pt x="7849" y="3241"/>
                  </a:cubicBezTo>
                  <a:cubicBezTo>
                    <a:pt x="7004" y="1974"/>
                    <a:pt x="3976" y="6045"/>
                    <a:pt x="5194" y="6958"/>
                  </a:cubicBezTo>
                  <a:cubicBezTo>
                    <a:pt x="6412" y="7871"/>
                    <a:pt x="8218" y="4718"/>
                    <a:pt x="7849" y="3241"/>
                  </a:cubicBezTo>
                  <a:cubicBezTo>
                    <a:pt x="7238" y="799"/>
                    <a:pt x="2753" y="979"/>
                    <a:pt x="416" y="1914"/>
                  </a:cubicBezTo>
                  <a:cubicBezTo>
                    <a:pt x="-1771" y="2789"/>
                    <a:pt x="5511" y="8131"/>
                    <a:pt x="6256" y="5896"/>
                  </a:cubicBezTo>
                  <a:cubicBezTo>
                    <a:pt x="6553" y="5004"/>
                    <a:pt x="5181" y="3250"/>
                    <a:pt x="4398" y="3772"/>
                  </a:cubicBezTo>
                  <a:cubicBezTo>
                    <a:pt x="3558" y="4332"/>
                    <a:pt x="3149" y="5791"/>
                    <a:pt x="3601" y="6693"/>
                  </a:cubicBezTo>
                  <a:cubicBezTo>
                    <a:pt x="4345" y="8180"/>
                    <a:pt x="9152" y="5867"/>
                    <a:pt x="8114" y="4569"/>
                  </a:cubicBezTo>
                  <a:cubicBezTo>
                    <a:pt x="7323" y="3580"/>
                    <a:pt x="4663" y="4895"/>
                    <a:pt x="4663" y="616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42" name="Google Shape;9942;p28"/>
            <p:cNvSpPr/>
            <p:nvPr/>
          </p:nvSpPr>
          <p:spPr>
            <a:xfrm>
              <a:off x="7897100" y="820425"/>
              <a:ext cx="62798" cy="52354"/>
            </a:xfrm>
            <a:custGeom>
              <a:avLst/>
              <a:gdLst/>
              <a:ahLst/>
              <a:cxnLst/>
              <a:rect l="l" t="t" r="r" b="b"/>
              <a:pathLst>
                <a:path w="10721" h="8938" extrusionOk="0">
                  <a:moveTo>
                    <a:pt x="2539" y="8816"/>
                  </a:moveTo>
                  <a:cubicBezTo>
                    <a:pt x="5951" y="9304"/>
                    <a:pt x="12481" y="4531"/>
                    <a:pt x="10238" y="1914"/>
                  </a:cubicBezTo>
                  <a:cubicBezTo>
                    <a:pt x="8893" y="346"/>
                    <a:pt x="5372" y="-800"/>
                    <a:pt x="4132" y="852"/>
                  </a:cubicBezTo>
                  <a:cubicBezTo>
                    <a:pt x="3123" y="2197"/>
                    <a:pt x="3266" y="4455"/>
                    <a:pt x="4132" y="5896"/>
                  </a:cubicBezTo>
                  <a:cubicBezTo>
                    <a:pt x="4916" y="7201"/>
                    <a:pt x="8694" y="4508"/>
                    <a:pt x="7849" y="3241"/>
                  </a:cubicBezTo>
                  <a:cubicBezTo>
                    <a:pt x="7004" y="1974"/>
                    <a:pt x="3976" y="6045"/>
                    <a:pt x="5194" y="6958"/>
                  </a:cubicBezTo>
                  <a:cubicBezTo>
                    <a:pt x="6412" y="7871"/>
                    <a:pt x="8218" y="4718"/>
                    <a:pt x="7849" y="3241"/>
                  </a:cubicBezTo>
                  <a:cubicBezTo>
                    <a:pt x="7238" y="799"/>
                    <a:pt x="2753" y="979"/>
                    <a:pt x="416" y="1914"/>
                  </a:cubicBezTo>
                  <a:cubicBezTo>
                    <a:pt x="-1771" y="2789"/>
                    <a:pt x="5511" y="8131"/>
                    <a:pt x="6256" y="5896"/>
                  </a:cubicBezTo>
                  <a:cubicBezTo>
                    <a:pt x="6553" y="5004"/>
                    <a:pt x="5181" y="3250"/>
                    <a:pt x="4398" y="3772"/>
                  </a:cubicBezTo>
                  <a:cubicBezTo>
                    <a:pt x="3558" y="4332"/>
                    <a:pt x="3149" y="5791"/>
                    <a:pt x="3601" y="6693"/>
                  </a:cubicBezTo>
                  <a:cubicBezTo>
                    <a:pt x="4345" y="8180"/>
                    <a:pt x="9152" y="5867"/>
                    <a:pt x="8114" y="4569"/>
                  </a:cubicBezTo>
                  <a:cubicBezTo>
                    <a:pt x="7323" y="3580"/>
                    <a:pt x="4663" y="4895"/>
                    <a:pt x="4663" y="616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43" name="Google Shape;9943;p28"/>
            <p:cNvSpPr/>
            <p:nvPr/>
          </p:nvSpPr>
          <p:spPr>
            <a:xfrm>
              <a:off x="7419250" y="2731825"/>
              <a:ext cx="62798" cy="52354"/>
            </a:xfrm>
            <a:custGeom>
              <a:avLst/>
              <a:gdLst/>
              <a:ahLst/>
              <a:cxnLst/>
              <a:rect l="l" t="t" r="r" b="b"/>
              <a:pathLst>
                <a:path w="10721" h="8938" extrusionOk="0">
                  <a:moveTo>
                    <a:pt x="2539" y="8816"/>
                  </a:moveTo>
                  <a:cubicBezTo>
                    <a:pt x="5951" y="9304"/>
                    <a:pt x="12481" y="4531"/>
                    <a:pt x="10238" y="1914"/>
                  </a:cubicBezTo>
                  <a:cubicBezTo>
                    <a:pt x="8893" y="346"/>
                    <a:pt x="5372" y="-800"/>
                    <a:pt x="4132" y="852"/>
                  </a:cubicBezTo>
                  <a:cubicBezTo>
                    <a:pt x="3123" y="2197"/>
                    <a:pt x="3266" y="4455"/>
                    <a:pt x="4132" y="5896"/>
                  </a:cubicBezTo>
                  <a:cubicBezTo>
                    <a:pt x="4916" y="7201"/>
                    <a:pt x="8694" y="4508"/>
                    <a:pt x="7849" y="3241"/>
                  </a:cubicBezTo>
                  <a:cubicBezTo>
                    <a:pt x="7004" y="1974"/>
                    <a:pt x="3976" y="6045"/>
                    <a:pt x="5194" y="6958"/>
                  </a:cubicBezTo>
                  <a:cubicBezTo>
                    <a:pt x="6412" y="7871"/>
                    <a:pt x="8218" y="4718"/>
                    <a:pt x="7849" y="3241"/>
                  </a:cubicBezTo>
                  <a:cubicBezTo>
                    <a:pt x="7238" y="799"/>
                    <a:pt x="2753" y="979"/>
                    <a:pt x="416" y="1914"/>
                  </a:cubicBezTo>
                  <a:cubicBezTo>
                    <a:pt x="-1771" y="2789"/>
                    <a:pt x="5511" y="8131"/>
                    <a:pt x="6256" y="5896"/>
                  </a:cubicBezTo>
                  <a:cubicBezTo>
                    <a:pt x="6553" y="5004"/>
                    <a:pt x="5181" y="3250"/>
                    <a:pt x="4398" y="3772"/>
                  </a:cubicBezTo>
                  <a:cubicBezTo>
                    <a:pt x="3558" y="4332"/>
                    <a:pt x="3149" y="5791"/>
                    <a:pt x="3601" y="6693"/>
                  </a:cubicBezTo>
                  <a:cubicBezTo>
                    <a:pt x="4345" y="8180"/>
                    <a:pt x="9152" y="5867"/>
                    <a:pt x="8114" y="4569"/>
                  </a:cubicBezTo>
                  <a:cubicBezTo>
                    <a:pt x="7323" y="3580"/>
                    <a:pt x="4663" y="4895"/>
                    <a:pt x="4663" y="6162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44" name="Google Shape;9944;p28"/>
            <p:cNvSpPr/>
            <p:nvPr/>
          </p:nvSpPr>
          <p:spPr>
            <a:xfrm>
              <a:off x="8481125" y="3382225"/>
              <a:ext cx="62798" cy="52354"/>
            </a:xfrm>
            <a:custGeom>
              <a:avLst/>
              <a:gdLst/>
              <a:ahLst/>
              <a:cxnLst/>
              <a:rect l="l" t="t" r="r" b="b"/>
              <a:pathLst>
                <a:path w="10721" h="8938" extrusionOk="0">
                  <a:moveTo>
                    <a:pt x="2539" y="8816"/>
                  </a:moveTo>
                  <a:cubicBezTo>
                    <a:pt x="5951" y="9304"/>
                    <a:pt x="12481" y="4531"/>
                    <a:pt x="10238" y="1914"/>
                  </a:cubicBezTo>
                  <a:cubicBezTo>
                    <a:pt x="8893" y="346"/>
                    <a:pt x="5372" y="-800"/>
                    <a:pt x="4132" y="852"/>
                  </a:cubicBezTo>
                  <a:cubicBezTo>
                    <a:pt x="3123" y="2197"/>
                    <a:pt x="3266" y="4455"/>
                    <a:pt x="4132" y="5896"/>
                  </a:cubicBezTo>
                  <a:cubicBezTo>
                    <a:pt x="4916" y="7201"/>
                    <a:pt x="8694" y="4508"/>
                    <a:pt x="7849" y="3241"/>
                  </a:cubicBezTo>
                  <a:cubicBezTo>
                    <a:pt x="7004" y="1974"/>
                    <a:pt x="3976" y="6045"/>
                    <a:pt x="5194" y="6958"/>
                  </a:cubicBezTo>
                  <a:cubicBezTo>
                    <a:pt x="6412" y="7871"/>
                    <a:pt x="8218" y="4718"/>
                    <a:pt x="7849" y="3241"/>
                  </a:cubicBezTo>
                  <a:cubicBezTo>
                    <a:pt x="7238" y="799"/>
                    <a:pt x="2753" y="979"/>
                    <a:pt x="416" y="1914"/>
                  </a:cubicBezTo>
                  <a:cubicBezTo>
                    <a:pt x="-1771" y="2789"/>
                    <a:pt x="5511" y="8131"/>
                    <a:pt x="6256" y="5896"/>
                  </a:cubicBezTo>
                  <a:cubicBezTo>
                    <a:pt x="6553" y="5004"/>
                    <a:pt x="5181" y="3250"/>
                    <a:pt x="4398" y="3772"/>
                  </a:cubicBezTo>
                  <a:cubicBezTo>
                    <a:pt x="3558" y="4332"/>
                    <a:pt x="3149" y="5791"/>
                    <a:pt x="3601" y="6693"/>
                  </a:cubicBezTo>
                  <a:cubicBezTo>
                    <a:pt x="4345" y="8180"/>
                    <a:pt x="9152" y="5867"/>
                    <a:pt x="8114" y="4569"/>
                  </a:cubicBezTo>
                  <a:cubicBezTo>
                    <a:pt x="7323" y="3580"/>
                    <a:pt x="4663" y="4895"/>
                    <a:pt x="4663" y="616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8648D-0E52-43D6-8058-0CB8095224BC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5D84572-1462-4760-894C-9A08D57E4B70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3" name="Punched Tape 2">
            <a:extLst>
              <a:ext uri="{FF2B5EF4-FFF2-40B4-BE49-F238E27FC236}">
                <a16:creationId xmlns:a16="http://schemas.microsoft.com/office/drawing/2014/main" id="{5B7C87F2-3DAA-AA5F-1064-84EBCFE6AA2B}"/>
              </a:ext>
            </a:extLst>
          </p:cNvPr>
          <p:cNvSpPr/>
          <p:nvPr/>
        </p:nvSpPr>
        <p:spPr>
          <a:xfrm>
            <a:off x="2891084" y="2343837"/>
            <a:ext cx="3175279" cy="1929283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BY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Ashini Anantharaman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Mithila Nigudkar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Niranjana Sathish Avilery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SaiTulasi Kamma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7" name="Google Shape;10097;p33"/>
          <p:cNvSpPr/>
          <p:nvPr/>
        </p:nvSpPr>
        <p:spPr>
          <a:xfrm>
            <a:off x="2948662" y="4085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8" name="Google Shape;10098;p33"/>
          <p:cNvSpPr/>
          <p:nvPr/>
        </p:nvSpPr>
        <p:spPr>
          <a:xfrm>
            <a:off x="2177375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9" name="Google Shape;10099;p33"/>
          <p:cNvSpPr/>
          <p:nvPr/>
        </p:nvSpPr>
        <p:spPr>
          <a:xfrm>
            <a:off x="7897100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0" name="Google Shape;10100;p33"/>
          <p:cNvSpPr/>
          <p:nvPr/>
        </p:nvSpPr>
        <p:spPr>
          <a:xfrm>
            <a:off x="5893875" y="418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1" name="Google Shape;10101;p33"/>
          <p:cNvSpPr/>
          <p:nvPr/>
        </p:nvSpPr>
        <p:spPr>
          <a:xfrm>
            <a:off x="4849100" y="1014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23" name="Google Shape;10123;p33"/>
          <p:cNvGrpSpPr/>
          <p:nvPr/>
        </p:nvGrpSpPr>
        <p:grpSpPr>
          <a:xfrm>
            <a:off x="-14490" y="12284"/>
            <a:ext cx="246717" cy="390583"/>
            <a:chOff x="-1621788" y="2432386"/>
            <a:chExt cx="315201" cy="499001"/>
          </a:xfrm>
        </p:grpSpPr>
        <p:sp>
          <p:nvSpPr>
            <p:cNvPr id="10124" name="Google Shape;10124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5" name="Google Shape;10125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6" name="Google Shape;10126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27" name="Google Shape;10127;p33"/>
          <p:cNvGrpSpPr/>
          <p:nvPr/>
        </p:nvGrpSpPr>
        <p:grpSpPr>
          <a:xfrm rot="12287325">
            <a:off x="7141157" y="4548152"/>
            <a:ext cx="246724" cy="390594"/>
            <a:chOff x="-1621788" y="2432386"/>
            <a:chExt cx="315201" cy="499001"/>
          </a:xfrm>
        </p:grpSpPr>
        <p:sp>
          <p:nvSpPr>
            <p:cNvPr id="10128" name="Google Shape;10128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9" name="Google Shape;10129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0" name="Google Shape;10130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31" name="Google Shape;10131;p33"/>
          <p:cNvSpPr/>
          <p:nvPr/>
        </p:nvSpPr>
        <p:spPr>
          <a:xfrm rot="281508">
            <a:off x="76948" y="3651851"/>
            <a:ext cx="178334" cy="867047"/>
          </a:xfrm>
          <a:custGeom>
            <a:avLst/>
            <a:gdLst/>
            <a:ahLst/>
            <a:cxnLst/>
            <a:rect l="l" t="t" r="r" b="b"/>
            <a:pathLst>
              <a:path w="6164" h="29969" extrusionOk="0">
                <a:moveTo>
                  <a:pt x="6164" y="236"/>
                </a:moveTo>
                <a:cubicBezTo>
                  <a:pt x="4734" y="58"/>
                  <a:pt x="1520" y="-353"/>
                  <a:pt x="1916" y="1032"/>
                </a:cubicBezTo>
                <a:cubicBezTo>
                  <a:pt x="2349" y="2547"/>
                  <a:pt x="5540" y="3340"/>
                  <a:pt x="4836" y="4749"/>
                </a:cubicBezTo>
                <a:cubicBezTo>
                  <a:pt x="4211" y="6001"/>
                  <a:pt x="894" y="5828"/>
                  <a:pt x="1385" y="7138"/>
                </a:cubicBezTo>
                <a:cubicBezTo>
                  <a:pt x="1816" y="8289"/>
                  <a:pt x="3959" y="9324"/>
                  <a:pt x="3244" y="10324"/>
                </a:cubicBezTo>
                <a:cubicBezTo>
                  <a:pt x="2573" y="11263"/>
                  <a:pt x="917" y="11193"/>
                  <a:pt x="323" y="12182"/>
                </a:cubicBezTo>
                <a:cubicBezTo>
                  <a:pt x="-1060" y="14486"/>
                  <a:pt x="2713" y="17194"/>
                  <a:pt x="2713" y="19881"/>
                </a:cubicBezTo>
                <a:cubicBezTo>
                  <a:pt x="2713" y="23337"/>
                  <a:pt x="2011" y="28424"/>
                  <a:pt x="5102" y="299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2" name="Google Shape;10132;p33"/>
          <p:cNvSpPr/>
          <p:nvPr/>
        </p:nvSpPr>
        <p:spPr>
          <a:xfrm>
            <a:off x="7270050" y="1477856"/>
            <a:ext cx="285423" cy="249145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3" name="Google Shape;10133;p33"/>
          <p:cNvSpPr/>
          <p:nvPr/>
        </p:nvSpPr>
        <p:spPr>
          <a:xfrm flipH="1">
            <a:off x="7256186" y="2930997"/>
            <a:ext cx="133968" cy="16023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EA626-5766-4D2B-829D-7120D4F7ADD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0EC88B-FBDA-4E4B-9E54-8791CF26148F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10122" name="Google Shape;10122;p33"/>
          <p:cNvSpPr/>
          <p:nvPr/>
        </p:nvSpPr>
        <p:spPr>
          <a:xfrm rot="2076178">
            <a:off x="3395147" y="-99993"/>
            <a:ext cx="254553" cy="392800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" name="Google Shape;10095;p33">
            <a:extLst>
              <a:ext uri="{FF2B5EF4-FFF2-40B4-BE49-F238E27FC236}">
                <a16:creationId xmlns:a16="http://schemas.microsoft.com/office/drawing/2014/main" id="{F92E10EB-A0C1-4BF1-A891-F404D56B26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00" y="506875"/>
            <a:ext cx="7507680" cy="5053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Plot-Mean Values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2FC754-7546-45A9-8094-B91DA681F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27" y="1241428"/>
            <a:ext cx="5958953" cy="250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83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7" name="Google Shape;10097;p33"/>
          <p:cNvSpPr/>
          <p:nvPr/>
        </p:nvSpPr>
        <p:spPr>
          <a:xfrm>
            <a:off x="2948662" y="4085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8" name="Google Shape;10098;p33"/>
          <p:cNvSpPr/>
          <p:nvPr/>
        </p:nvSpPr>
        <p:spPr>
          <a:xfrm>
            <a:off x="2177375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9" name="Google Shape;10099;p33"/>
          <p:cNvSpPr/>
          <p:nvPr/>
        </p:nvSpPr>
        <p:spPr>
          <a:xfrm>
            <a:off x="7897100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0" name="Google Shape;10100;p33"/>
          <p:cNvSpPr/>
          <p:nvPr/>
        </p:nvSpPr>
        <p:spPr>
          <a:xfrm>
            <a:off x="5893875" y="418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1" name="Google Shape;10101;p33"/>
          <p:cNvSpPr/>
          <p:nvPr/>
        </p:nvSpPr>
        <p:spPr>
          <a:xfrm>
            <a:off x="4849100" y="1014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22" name="Google Shape;10122;p33"/>
          <p:cNvSpPr/>
          <p:nvPr/>
        </p:nvSpPr>
        <p:spPr>
          <a:xfrm rot="2076178">
            <a:off x="1422297" y="296547"/>
            <a:ext cx="254553" cy="392800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23" name="Google Shape;10123;p33"/>
          <p:cNvGrpSpPr/>
          <p:nvPr/>
        </p:nvGrpSpPr>
        <p:grpSpPr>
          <a:xfrm>
            <a:off x="1826867" y="1034491"/>
            <a:ext cx="246717" cy="390583"/>
            <a:chOff x="-1621788" y="2432386"/>
            <a:chExt cx="315201" cy="499001"/>
          </a:xfrm>
        </p:grpSpPr>
        <p:sp>
          <p:nvSpPr>
            <p:cNvPr id="10124" name="Google Shape;10124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5" name="Google Shape;10125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6" name="Google Shape;10126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27" name="Google Shape;10127;p33"/>
          <p:cNvGrpSpPr/>
          <p:nvPr/>
        </p:nvGrpSpPr>
        <p:grpSpPr>
          <a:xfrm rot="12287325">
            <a:off x="7141157" y="4548152"/>
            <a:ext cx="246724" cy="390594"/>
            <a:chOff x="-1621788" y="2432386"/>
            <a:chExt cx="315201" cy="499001"/>
          </a:xfrm>
        </p:grpSpPr>
        <p:sp>
          <p:nvSpPr>
            <p:cNvPr id="10128" name="Google Shape;10128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9" name="Google Shape;10129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0" name="Google Shape;10130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31" name="Google Shape;10131;p33"/>
          <p:cNvSpPr/>
          <p:nvPr/>
        </p:nvSpPr>
        <p:spPr>
          <a:xfrm rot="281508">
            <a:off x="1584735" y="2138226"/>
            <a:ext cx="178334" cy="867047"/>
          </a:xfrm>
          <a:custGeom>
            <a:avLst/>
            <a:gdLst/>
            <a:ahLst/>
            <a:cxnLst/>
            <a:rect l="l" t="t" r="r" b="b"/>
            <a:pathLst>
              <a:path w="6164" h="29969" extrusionOk="0">
                <a:moveTo>
                  <a:pt x="6164" y="236"/>
                </a:moveTo>
                <a:cubicBezTo>
                  <a:pt x="4734" y="58"/>
                  <a:pt x="1520" y="-353"/>
                  <a:pt x="1916" y="1032"/>
                </a:cubicBezTo>
                <a:cubicBezTo>
                  <a:pt x="2349" y="2547"/>
                  <a:pt x="5540" y="3340"/>
                  <a:pt x="4836" y="4749"/>
                </a:cubicBezTo>
                <a:cubicBezTo>
                  <a:pt x="4211" y="6001"/>
                  <a:pt x="894" y="5828"/>
                  <a:pt x="1385" y="7138"/>
                </a:cubicBezTo>
                <a:cubicBezTo>
                  <a:pt x="1816" y="8289"/>
                  <a:pt x="3959" y="9324"/>
                  <a:pt x="3244" y="10324"/>
                </a:cubicBezTo>
                <a:cubicBezTo>
                  <a:pt x="2573" y="11263"/>
                  <a:pt x="917" y="11193"/>
                  <a:pt x="323" y="12182"/>
                </a:cubicBezTo>
                <a:cubicBezTo>
                  <a:pt x="-1060" y="14486"/>
                  <a:pt x="2713" y="17194"/>
                  <a:pt x="2713" y="19881"/>
                </a:cubicBezTo>
                <a:cubicBezTo>
                  <a:pt x="2713" y="23337"/>
                  <a:pt x="2011" y="28424"/>
                  <a:pt x="5102" y="299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2" name="Google Shape;10132;p33"/>
          <p:cNvSpPr/>
          <p:nvPr/>
        </p:nvSpPr>
        <p:spPr>
          <a:xfrm>
            <a:off x="7270050" y="1477856"/>
            <a:ext cx="285423" cy="249145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3" name="Google Shape;10133;p33"/>
          <p:cNvSpPr/>
          <p:nvPr/>
        </p:nvSpPr>
        <p:spPr>
          <a:xfrm flipH="1">
            <a:off x="7256186" y="2930997"/>
            <a:ext cx="133968" cy="16023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EA626-5766-4D2B-829D-7120D4F7ADD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0EC88B-FBDA-4E4B-9E54-8791CF26148F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593C46-E024-48BB-96CE-33C48E49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4" y="1476998"/>
            <a:ext cx="3785782" cy="28996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8E9C84-9373-4241-A57D-21C64A2BD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5335355" y="1838721"/>
            <a:ext cx="2347163" cy="194218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4838D1-89F5-4E05-A4F5-0701F18D6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491" y="378079"/>
            <a:ext cx="3266374" cy="989400"/>
          </a:xfrm>
        </p:spPr>
        <p:txBody>
          <a:bodyPr/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5" name="Google Shape;10095;p33"/>
          <p:cNvSpPr txBox="1">
            <a:spLocks noGrp="1"/>
          </p:cNvSpPr>
          <p:nvPr>
            <p:ph type="title"/>
          </p:nvPr>
        </p:nvSpPr>
        <p:spPr>
          <a:xfrm>
            <a:off x="31188" y="394474"/>
            <a:ext cx="91440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reports with Time and Location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97" name="Google Shape;10097;p33"/>
          <p:cNvSpPr/>
          <p:nvPr/>
        </p:nvSpPr>
        <p:spPr>
          <a:xfrm>
            <a:off x="2948662" y="4085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8" name="Google Shape;10098;p33"/>
          <p:cNvSpPr/>
          <p:nvPr/>
        </p:nvSpPr>
        <p:spPr>
          <a:xfrm>
            <a:off x="2177375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9" name="Google Shape;10099;p33"/>
          <p:cNvSpPr/>
          <p:nvPr/>
        </p:nvSpPr>
        <p:spPr>
          <a:xfrm>
            <a:off x="7897100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0" name="Google Shape;10100;p33"/>
          <p:cNvSpPr/>
          <p:nvPr/>
        </p:nvSpPr>
        <p:spPr>
          <a:xfrm>
            <a:off x="5893875" y="418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1" name="Google Shape;10101;p33"/>
          <p:cNvSpPr/>
          <p:nvPr/>
        </p:nvSpPr>
        <p:spPr>
          <a:xfrm>
            <a:off x="4849100" y="1014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22" name="Google Shape;10122;p33"/>
          <p:cNvSpPr/>
          <p:nvPr/>
        </p:nvSpPr>
        <p:spPr>
          <a:xfrm rot="2076178">
            <a:off x="252430" y="274888"/>
            <a:ext cx="254553" cy="392800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23" name="Google Shape;10123;p33"/>
          <p:cNvGrpSpPr/>
          <p:nvPr/>
        </p:nvGrpSpPr>
        <p:grpSpPr>
          <a:xfrm>
            <a:off x="31189" y="990964"/>
            <a:ext cx="246717" cy="390583"/>
            <a:chOff x="-1621788" y="2432386"/>
            <a:chExt cx="315201" cy="499001"/>
          </a:xfrm>
        </p:grpSpPr>
        <p:sp>
          <p:nvSpPr>
            <p:cNvPr id="10124" name="Google Shape;10124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5" name="Google Shape;10125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6" name="Google Shape;10126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27" name="Google Shape;10127;p33"/>
          <p:cNvGrpSpPr/>
          <p:nvPr/>
        </p:nvGrpSpPr>
        <p:grpSpPr>
          <a:xfrm rot="12287325">
            <a:off x="8864615" y="4448440"/>
            <a:ext cx="246724" cy="390594"/>
            <a:chOff x="-1621788" y="2432386"/>
            <a:chExt cx="315201" cy="499001"/>
          </a:xfrm>
        </p:grpSpPr>
        <p:sp>
          <p:nvSpPr>
            <p:cNvPr id="10128" name="Google Shape;10128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9" name="Google Shape;10129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0" name="Google Shape;10130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31" name="Google Shape;10131;p33"/>
          <p:cNvSpPr/>
          <p:nvPr/>
        </p:nvSpPr>
        <p:spPr>
          <a:xfrm rot="11444697">
            <a:off x="4482833" y="2849072"/>
            <a:ext cx="178334" cy="867047"/>
          </a:xfrm>
          <a:custGeom>
            <a:avLst/>
            <a:gdLst/>
            <a:ahLst/>
            <a:cxnLst/>
            <a:rect l="l" t="t" r="r" b="b"/>
            <a:pathLst>
              <a:path w="6164" h="29969" extrusionOk="0">
                <a:moveTo>
                  <a:pt x="6164" y="236"/>
                </a:moveTo>
                <a:cubicBezTo>
                  <a:pt x="4734" y="58"/>
                  <a:pt x="1520" y="-353"/>
                  <a:pt x="1916" y="1032"/>
                </a:cubicBezTo>
                <a:cubicBezTo>
                  <a:pt x="2349" y="2547"/>
                  <a:pt x="5540" y="3340"/>
                  <a:pt x="4836" y="4749"/>
                </a:cubicBezTo>
                <a:cubicBezTo>
                  <a:pt x="4211" y="6001"/>
                  <a:pt x="894" y="5828"/>
                  <a:pt x="1385" y="7138"/>
                </a:cubicBezTo>
                <a:cubicBezTo>
                  <a:pt x="1816" y="8289"/>
                  <a:pt x="3959" y="9324"/>
                  <a:pt x="3244" y="10324"/>
                </a:cubicBezTo>
                <a:cubicBezTo>
                  <a:pt x="2573" y="11263"/>
                  <a:pt x="917" y="11193"/>
                  <a:pt x="323" y="12182"/>
                </a:cubicBezTo>
                <a:cubicBezTo>
                  <a:pt x="-1060" y="14486"/>
                  <a:pt x="2713" y="17194"/>
                  <a:pt x="2713" y="19881"/>
                </a:cubicBezTo>
                <a:cubicBezTo>
                  <a:pt x="2713" y="23337"/>
                  <a:pt x="2011" y="28424"/>
                  <a:pt x="5102" y="299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2" name="Google Shape;10132;p33"/>
          <p:cNvSpPr/>
          <p:nvPr/>
        </p:nvSpPr>
        <p:spPr>
          <a:xfrm>
            <a:off x="8726912" y="872779"/>
            <a:ext cx="285423" cy="249145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3" name="Google Shape;10133;p33"/>
          <p:cNvSpPr/>
          <p:nvPr/>
        </p:nvSpPr>
        <p:spPr>
          <a:xfrm flipH="1">
            <a:off x="8802639" y="2301999"/>
            <a:ext cx="133968" cy="16023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EA626-5766-4D2B-829D-7120D4F7ADD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0EC88B-FBDA-4E4B-9E54-8791CF26148F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FDCF6-92BD-4D49-A4E7-C8ACAD1D1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5" y="1297930"/>
            <a:ext cx="4267937" cy="2911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8E1E1-0D12-4EDC-9250-0B28D0287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859" y="1302064"/>
            <a:ext cx="4455816" cy="294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6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5" name="Google Shape;10095;p33"/>
          <p:cNvSpPr txBox="1">
            <a:spLocks noGrp="1"/>
          </p:cNvSpPr>
          <p:nvPr>
            <p:ph type="title"/>
          </p:nvPr>
        </p:nvSpPr>
        <p:spPr>
          <a:xfrm>
            <a:off x="0" y="204257"/>
            <a:ext cx="91440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Statistics - Report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97" name="Google Shape;10097;p33"/>
          <p:cNvSpPr/>
          <p:nvPr/>
        </p:nvSpPr>
        <p:spPr>
          <a:xfrm>
            <a:off x="2948662" y="4085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8" name="Google Shape;10098;p33"/>
          <p:cNvSpPr/>
          <p:nvPr/>
        </p:nvSpPr>
        <p:spPr>
          <a:xfrm>
            <a:off x="2177375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9" name="Google Shape;10099;p33"/>
          <p:cNvSpPr/>
          <p:nvPr/>
        </p:nvSpPr>
        <p:spPr>
          <a:xfrm>
            <a:off x="7897100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0" name="Google Shape;10100;p33"/>
          <p:cNvSpPr/>
          <p:nvPr/>
        </p:nvSpPr>
        <p:spPr>
          <a:xfrm>
            <a:off x="5893875" y="418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1" name="Google Shape;10101;p33"/>
          <p:cNvSpPr/>
          <p:nvPr/>
        </p:nvSpPr>
        <p:spPr>
          <a:xfrm>
            <a:off x="4849100" y="1014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22" name="Google Shape;10122;p33"/>
          <p:cNvSpPr/>
          <p:nvPr/>
        </p:nvSpPr>
        <p:spPr>
          <a:xfrm rot="2076178">
            <a:off x="1422297" y="296547"/>
            <a:ext cx="254553" cy="392800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23" name="Google Shape;10123;p33"/>
          <p:cNvGrpSpPr/>
          <p:nvPr/>
        </p:nvGrpSpPr>
        <p:grpSpPr>
          <a:xfrm>
            <a:off x="1826867" y="1034491"/>
            <a:ext cx="246717" cy="390583"/>
            <a:chOff x="-1621788" y="2432386"/>
            <a:chExt cx="315201" cy="499001"/>
          </a:xfrm>
        </p:grpSpPr>
        <p:sp>
          <p:nvSpPr>
            <p:cNvPr id="10124" name="Google Shape;10124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5" name="Google Shape;10125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6" name="Google Shape;10126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27" name="Google Shape;10127;p33"/>
          <p:cNvGrpSpPr/>
          <p:nvPr/>
        </p:nvGrpSpPr>
        <p:grpSpPr>
          <a:xfrm rot="12287325">
            <a:off x="7141157" y="4548152"/>
            <a:ext cx="246724" cy="390594"/>
            <a:chOff x="-1621788" y="2432386"/>
            <a:chExt cx="315201" cy="499001"/>
          </a:xfrm>
        </p:grpSpPr>
        <p:sp>
          <p:nvSpPr>
            <p:cNvPr id="10128" name="Google Shape;10128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9" name="Google Shape;10129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0" name="Google Shape;10130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31" name="Google Shape;10131;p33"/>
          <p:cNvSpPr/>
          <p:nvPr/>
        </p:nvSpPr>
        <p:spPr>
          <a:xfrm rot="281508">
            <a:off x="1584735" y="2138226"/>
            <a:ext cx="178334" cy="867047"/>
          </a:xfrm>
          <a:custGeom>
            <a:avLst/>
            <a:gdLst/>
            <a:ahLst/>
            <a:cxnLst/>
            <a:rect l="l" t="t" r="r" b="b"/>
            <a:pathLst>
              <a:path w="6164" h="29969" extrusionOk="0">
                <a:moveTo>
                  <a:pt x="6164" y="236"/>
                </a:moveTo>
                <a:cubicBezTo>
                  <a:pt x="4734" y="58"/>
                  <a:pt x="1520" y="-353"/>
                  <a:pt x="1916" y="1032"/>
                </a:cubicBezTo>
                <a:cubicBezTo>
                  <a:pt x="2349" y="2547"/>
                  <a:pt x="5540" y="3340"/>
                  <a:pt x="4836" y="4749"/>
                </a:cubicBezTo>
                <a:cubicBezTo>
                  <a:pt x="4211" y="6001"/>
                  <a:pt x="894" y="5828"/>
                  <a:pt x="1385" y="7138"/>
                </a:cubicBezTo>
                <a:cubicBezTo>
                  <a:pt x="1816" y="8289"/>
                  <a:pt x="3959" y="9324"/>
                  <a:pt x="3244" y="10324"/>
                </a:cubicBezTo>
                <a:cubicBezTo>
                  <a:pt x="2573" y="11263"/>
                  <a:pt x="917" y="11193"/>
                  <a:pt x="323" y="12182"/>
                </a:cubicBezTo>
                <a:cubicBezTo>
                  <a:pt x="-1060" y="14486"/>
                  <a:pt x="2713" y="17194"/>
                  <a:pt x="2713" y="19881"/>
                </a:cubicBezTo>
                <a:cubicBezTo>
                  <a:pt x="2713" y="23337"/>
                  <a:pt x="2011" y="28424"/>
                  <a:pt x="5102" y="299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2" name="Google Shape;10132;p33"/>
          <p:cNvSpPr/>
          <p:nvPr/>
        </p:nvSpPr>
        <p:spPr>
          <a:xfrm>
            <a:off x="7270050" y="1477856"/>
            <a:ext cx="285423" cy="249145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3" name="Google Shape;10133;p33"/>
          <p:cNvSpPr/>
          <p:nvPr/>
        </p:nvSpPr>
        <p:spPr>
          <a:xfrm flipH="1">
            <a:off x="7256186" y="2930997"/>
            <a:ext cx="133968" cy="16023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EA626-5766-4D2B-829D-7120D4F7ADD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0EC88B-FBDA-4E4B-9E54-8791CF26148F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931CC-3293-4809-9A12-B1200E1F3DE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94" y="922335"/>
            <a:ext cx="6981664" cy="38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15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5" name="Google Shape;10095;p33"/>
          <p:cNvSpPr txBox="1">
            <a:spLocks noGrp="1"/>
          </p:cNvSpPr>
          <p:nvPr>
            <p:ph type="title"/>
          </p:nvPr>
        </p:nvSpPr>
        <p:spPr>
          <a:xfrm>
            <a:off x="7003" y="214826"/>
            <a:ext cx="91440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Statistics - Report</a:t>
            </a:r>
            <a:endParaRPr sz="3600" dirty="0"/>
          </a:p>
        </p:txBody>
      </p:sp>
      <p:sp>
        <p:nvSpPr>
          <p:cNvPr id="10097" name="Google Shape;10097;p33"/>
          <p:cNvSpPr/>
          <p:nvPr/>
        </p:nvSpPr>
        <p:spPr>
          <a:xfrm>
            <a:off x="2948662" y="4085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8" name="Google Shape;10098;p33"/>
          <p:cNvSpPr/>
          <p:nvPr/>
        </p:nvSpPr>
        <p:spPr>
          <a:xfrm>
            <a:off x="2177375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9" name="Google Shape;10099;p33"/>
          <p:cNvSpPr/>
          <p:nvPr/>
        </p:nvSpPr>
        <p:spPr>
          <a:xfrm>
            <a:off x="7897100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0" name="Google Shape;10100;p33"/>
          <p:cNvSpPr/>
          <p:nvPr/>
        </p:nvSpPr>
        <p:spPr>
          <a:xfrm>
            <a:off x="5893875" y="418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1" name="Google Shape;10101;p33"/>
          <p:cNvSpPr/>
          <p:nvPr/>
        </p:nvSpPr>
        <p:spPr>
          <a:xfrm>
            <a:off x="4849100" y="1014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22" name="Google Shape;10122;p33"/>
          <p:cNvSpPr/>
          <p:nvPr/>
        </p:nvSpPr>
        <p:spPr>
          <a:xfrm rot="2076178">
            <a:off x="1422297" y="296547"/>
            <a:ext cx="254553" cy="392800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23" name="Google Shape;10123;p33"/>
          <p:cNvGrpSpPr/>
          <p:nvPr/>
        </p:nvGrpSpPr>
        <p:grpSpPr>
          <a:xfrm>
            <a:off x="1826867" y="1034491"/>
            <a:ext cx="246717" cy="390583"/>
            <a:chOff x="-1621788" y="2432386"/>
            <a:chExt cx="315201" cy="499001"/>
          </a:xfrm>
        </p:grpSpPr>
        <p:sp>
          <p:nvSpPr>
            <p:cNvPr id="10124" name="Google Shape;10124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5" name="Google Shape;10125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6" name="Google Shape;10126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27" name="Google Shape;10127;p33"/>
          <p:cNvGrpSpPr/>
          <p:nvPr/>
        </p:nvGrpSpPr>
        <p:grpSpPr>
          <a:xfrm rot="12287325">
            <a:off x="7141157" y="4548152"/>
            <a:ext cx="246724" cy="390594"/>
            <a:chOff x="-1621788" y="2432386"/>
            <a:chExt cx="315201" cy="499001"/>
          </a:xfrm>
        </p:grpSpPr>
        <p:sp>
          <p:nvSpPr>
            <p:cNvPr id="10128" name="Google Shape;10128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9" name="Google Shape;10129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0" name="Google Shape;10130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31" name="Google Shape;10131;p33"/>
          <p:cNvSpPr/>
          <p:nvPr/>
        </p:nvSpPr>
        <p:spPr>
          <a:xfrm rot="281508">
            <a:off x="1584735" y="2138226"/>
            <a:ext cx="178334" cy="867047"/>
          </a:xfrm>
          <a:custGeom>
            <a:avLst/>
            <a:gdLst/>
            <a:ahLst/>
            <a:cxnLst/>
            <a:rect l="l" t="t" r="r" b="b"/>
            <a:pathLst>
              <a:path w="6164" h="29969" extrusionOk="0">
                <a:moveTo>
                  <a:pt x="6164" y="236"/>
                </a:moveTo>
                <a:cubicBezTo>
                  <a:pt x="4734" y="58"/>
                  <a:pt x="1520" y="-353"/>
                  <a:pt x="1916" y="1032"/>
                </a:cubicBezTo>
                <a:cubicBezTo>
                  <a:pt x="2349" y="2547"/>
                  <a:pt x="5540" y="3340"/>
                  <a:pt x="4836" y="4749"/>
                </a:cubicBezTo>
                <a:cubicBezTo>
                  <a:pt x="4211" y="6001"/>
                  <a:pt x="894" y="5828"/>
                  <a:pt x="1385" y="7138"/>
                </a:cubicBezTo>
                <a:cubicBezTo>
                  <a:pt x="1816" y="8289"/>
                  <a:pt x="3959" y="9324"/>
                  <a:pt x="3244" y="10324"/>
                </a:cubicBezTo>
                <a:cubicBezTo>
                  <a:pt x="2573" y="11263"/>
                  <a:pt x="917" y="11193"/>
                  <a:pt x="323" y="12182"/>
                </a:cubicBezTo>
                <a:cubicBezTo>
                  <a:pt x="-1060" y="14486"/>
                  <a:pt x="2713" y="17194"/>
                  <a:pt x="2713" y="19881"/>
                </a:cubicBezTo>
                <a:cubicBezTo>
                  <a:pt x="2713" y="23337"/>
                  <a:pt x="2011" y="28424"/>
                  <a:pt x="5102" y="299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2" name="Google Shape;10132;p33"/>
          <p:cNvSpPr/>
          <p:nvPr/>
        </p:nvSpPr>
        <p:spPr>
          <a:xfrm>
            <a:off x="7270050" y="1477856"/>
            <a:ext cx="285423" cy="249145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3" name="Google Shape;10133;p33"/>
          <p:cNvSpPr/>
          <p:nvPr/>
        </p:nvSpPr>
        <p:spPr>
          <a:xfrm flipH="1">
            <a:off x="7256186" y="2930997"/>
            <a:ext cx="133968" cy="16023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EA626-5766-4D2B-829D-7120D4F7ADD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0EC88B-FBDA-4E4B-9E54-8791CF26148F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9F90C-29FD-4A11-A485-80C1D36758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34" y="985145"/>
            <a:ext cx="5924693" cy="38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6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29"/>
          <p:cNvSpPr txBox="1">
            <a:spLocks noGrp="1"/>
          </p:cNvSpPr>
          <p:nvPr>
            <p:ph type="subTitle" idx="1"/>
          </p:nvPr>
        </p:nvSpPr>
        <p:spPr>
          <a:xfrm>
            <a:off x="714300" y="1698718"/>
            <a:ext cx="7715400" cy="1750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71450">
              <a:buFont typeface="Wingdings" panose="05000000000000000000" pitchFamily="2" charset="2"/>
              <a:buChar char="q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 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VAST Challenge Dataset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and Analysis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and Conclusion</a:t>
            </a:r>
            <a:endParaRPr sz="2000" dirty="0"/>
          </a:p>
        </p:txBody>
      </p:sp>
      <p:sp>
        <p:nvSpPr>
          <p:cNvPr id="9950" name="Google Shape;9950;p29"/>
          <p:cNvSpPr txBox="1">
            <a:spLocks noGrp="1"/>
          </p:cNvSpPr>
          <p:nvPr>
            <p:ph type="title"/>
          </p:nvPr>
        </p:nvSpPr>
        <p:spPr>
          <a:xfrm>
            <a:off x="714300" y="506874"/>
            <a:ext cx="7715400" cy="588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51" name="Google Shape;9951;p29"/>
          <p:cNvSpPr/>
          <p:nvPr/>
        </p:nvSpPr>
        <p:spPr>
          <a:xfrm>
            <a:off x="6963225" y="7806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52" name="Google Shape;9952;p29"/>
          <p:cNvSpPr/>
          <p:nvPr/>
        </p:nvSpPr>
        <p:spPr>
          <a:xfrm>
            <a:off x="714300" y="35912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53" name="Google Shape;9953;p29"/>
          <p:cNvSpPr/>
          <p:nvPr/>
        </p:nvSpPr>
        <p:spPr>
          <a:xfrm>
            <a:off x="7884175" y="45522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28AC2A-D17B-41AC-8809-7A80D2229AEF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0A024-AEF8-427B-8CDF-18D8043B45B4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789185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F958D50-B542-4955-B1BA-DBE04F1001B8}"/>
              </a:ext>
            </a:extLst>
          </p:cNvPr>
          <p:cNvGrpSpPr/>
          <p:nvPr/>
        </p:nvGrpSpPr>
        <p:grpSpPr>
          <a:xfrm>
            <a:off x="285798" y="492374"/>
            <a:ext cx="2700000" cy="2160000"/>
            <a:chOff x="636533" y="1121924"/>
            <a:chExt cx="3624953" cy="28933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99AC8D-0082-4C94-A36E-3F021AAC1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55" t="26860" r="28463" b="16913"/>
            <a:stretch/>
          </p:blipFill>
          <p:spPr>
            <a:xfrm>
              <a:off x="636533" y="1123187"/>
              <a:ext cx="3624953" cy="28920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49FE3D-6849-4AFC-8532-731C43444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711" t="87326"/>
            <a:stretch/>
          </p:blipFill>
          <p:spPr>
            <a:xfrm>
              <a:off x="3251074" y="1121924"/>
              <a:ext cx="1010412" cy="5925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6AF7CD-00EE-4D2B-BFC2-165347D25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3" t="1782" r="79630" b="92519"/>
            <a:stretch/>
          </p:blipFill>
          <p:spPr>
            <a:xfrm>
              <a:off x="657120" y="3406368"/>
              <a:ext cx="1249681" cy="29315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0E7F5C-5912-4FA7-BA59-3823FA83AD35}"/>
              </a:ext>
            </a:extLst>
          </p:cNvPr>
          <p:cNvGrpSpPr/>
          <p:nvPr/>
        </p:nvGrpSpPr>
        <p:grpSpPr>
          <a:xfrm>
            <a:off x="3222000" y="492374"/>
            <a:ext cx="2700000" cy="2160000"/>
            <a:chOff x="2177375" y="1249324"/>
            <a:chExt cx="3817999" cy="316895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D52198-3EB8-4B59-B11D-9261CFDFE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4" t="24289" r="27862" b="14100"/>
            <a:stretch/>
          </p:blipFill>
          <p:spPr>
            <a:xfrm>
              <a:off x="2177375" y="1249324"/>
              <a:ext cx="3817999" cy="316895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B35F3C-3A37-4F32-8E0A-A5BB06B24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185" t="89481"/>
            <a:stretch/>
          </p:blipFill>
          <p:spPr>
            <a:xfrm>
              <a:off x="4911898" y="1281145"/>
              <a:ext cx="1081087" cy="5410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5A4F142-6B77-49DA-8D83-3109D9F04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" t="1875" r="76667" b="92426"/>
            <a:stretch/>
          </p:blipFill>
          <p:spPr>
            <a:xfrm>
              <a:off x="2196133" y="3955864"/>
              <a:ext cx="1483978" cy="29315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824384-7560-49B2-ACE6-0280043721BF}"/>
              </a:ext>
            </a:extLst>
          </p:cNvPr>
          <p:cNvGrpSpPr/>
          <p:nvPr/>
        </p:nvGrpSpPr>
        <p:grpSpPr>
          <a:xfrm>
            <a:off x="6158202" y="514064"/>
            <a:ext cx="2700000" cy="2160000"/>
            <a:chOff x="4604304" y="1881757"/>
            <a:chExt cx="3888146" cy="294152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0EC272-C758-4EA4-8EEA-33C4A6ED3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755" t="26860" r="26770" b="15951"/>
            <a:stretch/>
          </p:blipFill>
          <p:spPr>
            <a:xfrm>
              <a:off x="4604304" y="1881757"/>
              <a:ext cx="3888146" cy="29415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BEB5198-046B-4F61-B2B4-32792805F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067" t="89481"/>
            <a:stretch/>
          </p:blipFill>
          <p:spPr>
            <a:xfrm>
              <a:off x="7384145" y="1881757"/>
              <a:ext cx="1088707" cy="5410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E2482B8-CC52-4DDC-A942-F84731304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1" t="1874" r="76430" b="92426"/>
            <a:stretch/>
          </p:blipFill>
          <p:spPr>
            <a:xfrm>
              <a:off x="4663439" y="4345639"/>
              <a:ext cx="1440181" cy="29315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BB7C64-23D4-4F6A-AE12-22AB633CB20C}"/>
              </a:ext>
            </a:extLst>
          </p:cNvPr>
          <p:cNvGrpSpPr/>
          <p:nvPr/>
        </p:nvGrpSpPr>
        <p:grpSpPr>
          <a:xfrm>
            <a:off x="1754554" y="2730028"/>
            <a:ext cx="2700000" cy="2160000"/>
            <a:chOff x="3077511" y="1199968"/>
            <a:chExt cx="3779298" cy="29481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30B0025-1091-49F8-9133-B27CD0F14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755" t="26860" r="28463" b="15821"/>
            <a:stretch/>
          </p:blipFill>
          <p:spPr>
            <a:xfrm>
              <a:off x="3077511" y="1199968"/>
              <a:ext cx="3779298" cy="294819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7D51AA-9342-45D0-AA58-2B66B0BEB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304" t="90006" r="1052" b="1185"/>
            <a:stretch/>
          </p:blipFill>
          <p:spPr>
            <a:xfrm>
              <a:off x="5838429" y="1214991"/>
              <a:ext cx="1005840" cy="45310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FA39B57-B39C-4E98-9E69-47B40AE9B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40" t="1874" r="90534" b="92427"/>
            <a:stretch/>
          </p:blipFill>
          <p:spPr>
            <a:xfrm>
              <a:off x="3401837" y="3381071"/>
              <a:ext cx="522464" cy="29315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8D6C14-F748-42F1-AECF-7DE89A20F13B}"/>
              </a:ext>
            </a:extLst>
          </p:cNvPr>
          <p:cNvGrpSpPr/>
          <p:nvPr/>
        </p:nvGrpSpPr>
        <p:grpSpPr>
          <a:xfrm>
            <a:off x="4683994" y="2730028"/>
            <a:ext cx="2700000" cy="2160000"/>
            <a:chOff x="2177375" y="1381546"/>
            <a:chExt cx="3779298" cy="294819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5196F06-C2D8-4D5E-BA24-61870F6B8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26860" r="28463" b="15821"/>
            <a:stretch/>
          </p:blipFill>
          <p:spPr>
            <a:xfrm>
              <a:off x="2177375" y="1381546"/>
              <a:ext cx="3779298" cy="29481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C69EF72-4898-403B-B397-CA63ADCD6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3067" t="90006" r="814"/>
            <a:stretch/>
          </p:blipFill>
          <p:spPr>
            <a:xfrm>
              <a:off x="4900235" y="1403591"/>
              <a:ext cx="1036320" cy="51406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9DF5FF9-C84A-458A-97D6-6F7C5642E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84" t="1874" r="88638" b="92426"/>
            <a:stretch/>
          </p:blipFill>
          <p:spPr>
            <a:xfrm>
              <a:off x="2564777" y="3494211"/>
              <a:ext cx="654410" cy="293157"/>
            </a:xfrm>
            <a:prstGeom prst="rect">
              <a:avLst/>
            </a:prstGeom>
          </p:spPr>
        </p:pic>
      </p:grpSp>
      <p:sp>
        <p:nvSpPr>
          <p:cNvPr id="10100" name="Google Shape;10100;p33"/>
          <p:cNvSpPr/>
          <p:nvPr/>
        </p:nvSpPr>
        <p:spPr>
          <a:xfrm>
            <a:off x="5893875" y="418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22" name="Google Shape;10122;p33"/>
          <p:cNvSpPr/>
          <p:nvPr/>
        </p:nvSpPr>
        <p:spPr>
          <a:xfrm rot="2076178">
            <a:off x="3107988" y="205041"/>
            <a:ext cx="254553" cy="392800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23" name="Google Shape;10123;p33"/>
          <p:cNvGrpSpPr/>
          <p:nvPr/>
        </p:nvGrpSpPr>
        <p:grpSpPr>
          <a:xfrm>
            <a:off x="326009" y="503155"/>
            <a:ext cx="246717" cy="390583"/>
            <a:chOff x="-1621788" y="2432386"/>
            <a:chExt cx="315201" cy="499001"/>
          </a:xfrm>
        </p:grpSpPr>
        <p:sp>
          <p:nvSpPr>
            <p:cNvPr id="10124" name="Google Shape;10124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5" name="Google Shape;10125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6" name="Google Shape;10126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27" name="Google Shape;10127;p33"/>
          <p:cNvGrpSpPr/>
          <p:nvPr/>
        </p:nvGrpSpPr>
        <p:grpSpPr>
          <a:xfrm rot="12287325">
            <a:off x="7195772" y="4576529"/>
            <a:ext cx="246724" cy="390594"/>
            <a:chOff x="-1621788" y="2432386"/>
            <a:chExt cx="315201" cy="499001"/>
          </a:xfrm>
        </p:grpSpPr>
        <p:sp>
          <p:nvSpPr>
            <p:cNvPr id="10128" name="Google Shape;10128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9" name="Google Shape;10129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0" name="Google Shape;10130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31" name="Google Shape;10131;p33"/>
          <p:cNvSpPr/>
          <p:nvPr/>
        </p:nvSpPr>
        <p:spPr>
          <a:xfrm rot="281508">
            <a:off x="359229" y="3376504"/>
            <a:ext cx="178334" cy="867047"/>
          </a:xfrm>
          <a:custGeom>
            <a:avLst/>
            <a:gdLst/>
            <a:ahLst/>
            <a:cxnLst/>
            <a:rect l="l" t="t" r="r" b="b"/>
            <a:pathLst>
              <a:path w="6164" h="29969" extrusionOk="0">
                <a:moveTo>
                  <a:pt x="6164" y="236"/>
                </a:moveTo>
                <a:cubicBezTo>
                  <a:pt x="4734" y="58"/>
                  <a:pt x="1520" y="-353"/>
                  <a:pt x="1916" y="1032"/>
                </a:cubicBezTo>
                <a:cubicBezTo>
                  <a:pt x="2349" y="2547"/>
                  <a:pt x="5540" y="3340"/>
                  <a:pt x="4836" y="4749"/>
                </a:cubicBezTo>
                <a:cubicBezTo>
                  <a:pt x="4211" y="6001"/>
                  <a:pt x="894" y="5828"/>
                  <a:pt x="1385" y="7138"/>
                </a:cubicBezTo>
                <a:cubicBezTo>
                  <a:pt x="1816" y="8289"/>
                  <a:pt x="3959" y="9324"/>
                  <a:pt x="3244" y="10324"/>
                </a:cubicBezTo>
                <a:cubicBezTo>
                  <a:pt x="2573" y="11263"/>
                  <a:pt x="917" y="11193"/>
                  <a:pt x="323" y="12182"/>
                </a:cubicBezTo>
                <a:cubicBezTo>
                  <a:pt x="-1060" y="14486"/>
                  <a:pt x="2713" y="17194"/>
                  <a:pt x="2713" y="19881"/>
                </a:cubicBezTo>
                <a:cubicBezTo>
                  <a:pt x="2713" y="23337"/>
                  <a:pt x="2011" y="28424"/>
                  <a:pt x="5102" y="299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2" name="Google Shape;10132;p33"/>
          <p:cNvSpPr/>
          <p:nvPr/>
        </p:nvSpPr>
        <p:spPr>
          <a:xfrm>
            <a:off x="8502641" y="4529786"/>
            <a:ext cx="285423" cy="249145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3" name="Google Shape;10133;p33"/>
          <p:cNvSpPr/>
          <p:nvPr/>
        </p:nvSpPr>
        <p:spPr>
          <a:xfrm flipH="1">
            <a:off x="8695782" y="2430957"/>
            <a:ext cx="133968" cy="16023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EA626-5766-4D2B-829D-7120D4F7ADD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0EC88B-FBDA-4E4B-9E54-8791CF26148F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072B5D-19C0-3A66-2918-8C47A8680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3434" y="3083991"/>
            <a:ext cx="889207" cy="1301278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3C2E738-B43F-A25A-C960-BB00C141A5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33" y="2894402"/>
            <a:ext cx="817770" cy="169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1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51879C-3978-4EBF-B25B-50595DC1A8CF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E8C22-B3A6-4A4C-904D-6A47F352820B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4" name="Power">
            <a:hlinkClick r:id="" action="ppaction://media"/>
            <a:extLst>
              <a:ext uri="{FF2B5EF4-FFF2-40B4-BE49-F238E27FC236}">
                <a16:creationId xmlns:a16="http://schemas.microsoft.com/office/drawing/2014/main" id="{187BF0C4-605F-41A2-9A06-282CB88DA0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9811" y="460587"/>
            <a:ext cx="5424377" cy="40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8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7" name="Google Shape;10097;p33"/>
          <p:cNvSpPr/>
          <p:nvPr/>
        </p:nvSpPr>
        <p:spPr>
          <a:xfrm>
            <a:off x="2948662" y="4085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8" name="Google Shape;10098;p33"/>
          <p:cNvSpPr/>
          <p:nvPr/>
        </p:nvSpPr>
        <p:spPr>
          <a:xfrm>
            <a:off x="2177375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9" name="Google Shape;10099;p33"/>
          <p:cNvSpPr/>
          <p:nvPr/>
        </p:nvSpPr>
        <p:spPr>
          <a:xfrm>
            <a:off x="7897100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0" name="Google Shape;10100;p33"/>
          <p:cNvSpPr/>
          <p:nvPr/>
        </p:nvSpPr>
        <p:spPr>
          <a:xfrm>
            <a:off x="5893875" y="418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1" name="Google Shape;10101;p33"/>
          <p:cNvSpPr/>
          <p:nvPr/>
        </p:nvSpPr>
        <p:spPr>
          <a:xfrm>
            <a:off x="4849100" y="1014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23" name="Google Shape;10123;p33"/>
          <p:cNvGrpSpPr/>
          <p:nvPr/>
        </p:nvGrpSpPr>
        <p:grpSpPr>
          <a:xfrm>
            <a:off x="8227617" y="1134025"/>
            <a:ext cx="246717" cy="390583"/>
            <a:chOff x="-1621788" y="2432386"/>
            <a:chExt cx="315201" cy="499001"/>
          </a:xfrm>
        </p:grpSpPr>
        <p:sp>
          <p:nvSpPr>
            <p:cNvPr id="10124" name="Google Shape;10124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5" name="Google Shape;10125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6" name="Google Shape;10126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27" name="Google Shape;10127;p33"/>
          <p:cNvGrpSpPr/>
          <p:nvPr/>
        </p:nvGrpSpPr>
        <p:grpSpPr>
          <a:xfrm rot="12287325">
            <a:off x="7195772" y="4576529"/>
            <a:ext cx="246724" cy="390594"/>
            <a:chOff x="-1621788" y="2432386"/>
            <a:chExt cx="315201" cy="499001"/>
          </a:xfrm>
        </p:grpSpPr>
        <p:sp>
          <p:nvSpPr>
            <p:cNvPr id="10128" name="Google Shape;10128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9" name="Google Shape;10129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0" name="Google Shape;10130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32" name="Google Shape;10132;p33"/>
          <p:cNvSpPr/>
          <p:nvPr/>
        </p:nvSpPr>
        <p:spPr>
          <a:xfrm>
            <a:off x="1140550" y="4143563"/>
            <a:ext cx="285423" cy="249145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3" name="Google Shape;10133;p33"/>
          <p:cNvSpPr/>
          <p:nvPr/>
        </p:nvSpPr>
        <p:spPr>
          <a:xfrm flipH="1">
            <a:off x="8695782" y="2430957"/>
            <a:ext cx="133968" cy="16023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EA626-5766-4D2B-829D-7120D4F7ADD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0EC88B-FBDA-4E4B-9E54-8791CF26148F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43" name="Google Shape;10095;p33">
            <a:extLst>
              <a:ext uri="{FF2B5EF4-FFF2-40B4-BE49-F238E27FC236}">
                <a16:creationId xmlns:a16="http://schemas.microsoft.com/office/drawing/2014/main" id="{2A0A8125-7E03-4FD8-989C-A1DE915304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86912"/>
            <a:ext cx="91440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Measure (vs) Location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5890DBC-1301-47B4-88B1-CD3CF7E3D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44" y="1273351"/>
            <a:ext cx="6796156" cy="29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51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5" name="Google Shape;10095;p33"/>
          <p:cNvSpPr txBox="1">
            <a:spLocks noGrp="1"/>
          </p:cNvSpPr>
          <p:nvPr>
            <p:ph type="title"/>
          </p:nvPr>
        </p:nvSpPr>
        <p:spPr>
          <a:xfrm>
            <a:off x="0" y="386912"/>
            <a:ext cx="91440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Rating Comparison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97" name="Google Shape;10097;p33"/>
          <p:cNvSpPr/>
          <p:nvPr/>
        </p:nvSpPr>
        <p:spPr>
          <a:xfrm>
            <a:off x="2948662" y="4085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8" name="Google Shape;10098;p33"/>
          <p:cNvSpPr/>
          <p:nvPr/>
        </p:nvSpPr>
        <p:spPr>
          <a:xfrm>
            <a:off x="2177375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9" name="Google Shape;10099;p33"/>
          <p:cNvSpPr/>
          <p:nvPr/>
        </p:nvSpPr>
        <p:spPr>
          <a:xfrm>
            <a:off x="7897100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0" name="Google Shape;10100;p33"/>
          <p:cNvSpPr/>
          <p:nvPr/>
        </p:nvSpPr>
        <p:spPr>
          <a:xfrm>
            <a:off x="5893875" y="418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1" name="Google Shape;10101;p33"/>
          <p:cNvSpPr/>
          <p:nvPr/>
        </p:nvSpPr>
        <p:spPr>
          <a:xfrm>
            <a:off x="4849100" y="1014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22" name="Google Shape;10122;p33"/>
          <p:cNvSpPr/>
          <p:nvPr/>
        </p:nvSpPr>
        <p:spPr>
          <a:xfrm rot="2076178">
            <a:off x="1290253" y="288437"/>
            <a:ext cx="254553" cy="392800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23" name="Google Shape;10123;p33"/>
          <p:cNvGrpSpPr/>
          <p:nvPr/>
        </p:nvGrpSpPr>
        <p:grpSpPr>
          <a:xfrm>
            <a:off x="102481" y="4489344"/>
            <a:ext cx="246717" cy="390583"/>
            <a:chOff x="-1621788" y="2432386"/>
            <a:chExt cx="315201" cy="499001"/>
          </a:xfrm>
        </p:grpSpPr>
        <p:sp>
          <p:nvSpPr>
            <p:cNvPr id="10124" name="Google Shape;10124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5" name="Google Shape;10125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6" name="Google Shape;10126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27" name="Google Shape;10127;p33"/>
          <p:cNvGrpSpPr/>
          <p:nvPr/>
        </p:nvGrpSpPr>
        <p:grpSpPr>
          <a:xfrm rot="12287325">
            <a:off x="8826760" y="4435024"/>
            <a:ext cx="246724" cy="390594"/>
            <a:chOff x="-1621788" y="2432386"/>
            <a:chExt cx="315201" cy="499001"/>
          </a:xfrm>
        </p:grpSpPr>
        <p:sp>
          <p:nvSpPr>
            <p:cNvPr id="10128" name="Google Shape;10128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9" name="Google Shape;10129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0" name="Google Shape;10130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31" name="Google Shape;10131;p33"/>
          <p:cNvSpPr/>
          <p:nvPr/>
        </p:nvSpPr>
        <p:spPr>
          <a:xfrm rot="11444697">
            <a:off x="4385348" y="3911348"/>
            <a:ext cx="178334" cy="867047"/>
          </a:xfrm>
          <a:custGeom>
            <a:avLst/>
            <a:gdLst/>
            <a:ahLst/>
            <a:cxnLst/>
            <a:rect l="l" t="t" r="r" b="b"/>
            <a:pathLst>
              <a:path w="6164" h="29969" extrusionOk="0">
                <a:moveTo>
                  <a:pt x="6164" y="236"/>
                </a:moveTo>
                <a:cubicBezTo>
                  <a:pt x="4734" y="58"/>
                  <a:pt x="1520" y="-353"/>
                  <a:pt x="1916" y="1032"/>
                </a:cubicBezTo>
                <a:cubicBezTo>
                  <a:pt x="2349" y="2547"/>
                  <a:pt x="5540" y="3340"/>
                  <a:pt x="4836" y="4749"/>
                </a:cubicBezTo>
                <a:cubicBezTo>
                  <a:pt x="4211" y="6001"/>
                  <a:pt x="894" y="5828"/>
                  <a:pt x="1385" y="7138"/>
                </a:cubicBezTo>
                <a:cubicBezTo>
                  <a:pt x="1816" y="8289"/>
                  <a:pt x="3959" y="9324"/>
                  <a:pt x="3244" y="10324"/>
                </a:cubicBezTo>
                <a:cubicBezTo>
                  <a:pt x="2573" y="11263"/>
                  <a:pt x="917" y="11193"/>
                  <a:pt x="323" y="12182"/>
                </a:cubicBezTo>
                <a:cubicBezTo>
                  <a:pt x="-1060" y="14486"/>
                  <a:pt x="2713" y="17194"/>
                  <a:pt x="2713" y="19881"/>
                </a:cubicBezTo>
                <a:cubicBezTo>
                  <a:pt x="2713" y="23337"/>
                  <a:pt x="2011" y="28424"/>
                  <a:pt x="5102" y="299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2" name="Google Shape;10132;p33"/>
          <p:cNvSpPr/>
          <p:nvPr/>
        </p:nvSpPr>
        <p:spPr>
          <a:xfrm>
            <a:off x="8683898" y="589615"/>
            <a:ext cx="285423" cy="249145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3" name="Google Shape;10133;p33"/>
          <p:cNvSpPr/>
          <p:nvPr/>
        </p:nvSpPr>
        <p:spPr>
          <a:xfrm flipH="1">
            <a:off x="4549413" y="1301430"/>
            <a:ext cx="133968" cy="16023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EA626-5766-4D2B-829D-7120D4F7ADD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0EC88B-FBDA-4E4B-9E54-8791CF26148F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D924A-7B78-44C5-85BB-6BFC7FE807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0" y="1174824"/>
            <a:ext cx="5292570" cy="3340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EF091C-29C4-451E-93DF-C9F49484E2F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94049" y="1792457"/>
            <a:ext cx="3073641" cy="209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2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29"/>
          <p:cNvSpPr txBox="1">
            <a:spLocks noGrp="1"/>
          </p:cNvSpPr>
          <p:nvPr>
            <p:ph type="subTitle" idx="1"/>
          </p:nvPr>
        </p:nvSpPr>
        <p:spPr>
          <a:xfrm>
            <a:off x="714300" y="1698718"/>
            <a:ext cx="7715400" cy="1750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71450"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 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VAST Challenge Dataset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and Analysis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and Conclusion</a:t>
            </a:r>
            <a:endParaRPr sz="2000" dirty="0"/>
          </a:p>
        </p:txBody>
      </p:sp>
      <p:sp>
        <p:nvSpPr>
          <p:cNvPr id="9950" name="Google Shape;9950;p29"/>
          <p:cNvSpPr txBox="1">
            <a:spLocks noGrp="1"/>
          </p:cNvSpPr>
          <p:nvPr>
            <p:ph type="title"/>
          </p:nvPr>
        </p:nvSpPr>
        <p:spPr>
          <a:xfrm>
            <a:off x="714300" y="506874"/>
            <a:ext cx="7715400" cy="588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51" name="Google Shape;9951;p29"/>
          <p:cNvSpPr/>
          <p:nvPr/>
        </p:nvSpPr>
        <p:spPr>
          <a:xfrm>
            <a:off x="6963225" y="7806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52" name="Google Shape;9952;p29"/>
          <p:cNvSpPr/>
          <p:nvPr/>
        </p:nvSpPr>
        <p:spPr>
          <a:xfrm>
            <a:off x="714300" y="35912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53" name="Google Shape;9953;p29"/>
          <p:cNvSpPr/>
          <p:nvPr/>
        </p:nvSpPr>
        <p:spPr>
          <a:xfrm>
            <a:off x="7884175" y="45522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28AC2A-D17B-41AC-8809-7A80D2229AEF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0A024-AEF8-427B-8CDF-18D8043B45B4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5" name="Google Shape;10095;p33"/>
          <p:cNvSpPr txBox="1">
            <a:spLocks noGrp="1"/>
          </p:cNvSpPr>
          <p:nvPr>
            <p:ph type="title"/>
          </p:nvPr>
        </p:nvSpPr>
        <p:spPr>
          <a:xfrm>
            <a:off x="0" y="186095"/>
            <a:ext cx="91440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Shake Intensity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97" name="Google Shape;10097;p33"/>
          <p:cNvSpPr/>
          <p:nvPr/>
        </p:nvSpPr>
        <p:spPr>
          <a:xfrm>
            <a:off x="2948662" y="4085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8" name="Google Shape;10098;p33"/>
          <p:cNvSpPr/>
          <p:nvPr/>
        </p:nvSpPr>
        <p:spPr>
          <a:xfrm>
            <a:off x="2177375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9" name="Google Shape;10099;p33"/>
          <p:cNvSpPr/>
          <p:nvPr/>
        </p:nvSpPr>
        <p:spPr>
          <a:xfrm>
            <a:off x="7897100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0" name="Google Shape;10100;p33"/>
          <p:cNvSpPr/>
          <p:nvPr/>
        </p:nvSpPr>
        <p:spPr>
          <a:xfrm>
            <a:off x="5893875" y="418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1" name="Google Shape;10101;p33"/>
          <p:cNvSpPr/>
          <p:nvPr/>
        </p:nvSpPr>
        <p:spPr>
          <a:xfrm>
            <a:off x="4849100" y="1014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22" name="Google Shape;10122;p33"/>
          <p:cNvSpPr/>
          <p:nvPr/>
        </p:nvSpPr>
        <p:spPr>
          <a:xfrm rot="2076178">
            <a:off x="1290253" y="288437"/>
            <a:ext cx="254553" cy="392800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23" name="Google Shape;10123;p33"/>
          <p:cNvGrpSpPr/>
          <p:nvPr/>
        </p:nvGrpSpPr>
        <p:grpSpPr>
          <a:xfrm>
            <a:off x="102481" y="4489344"/>
            <a:ext cx="246717" cy="390583"/>
            <a:chOff x="-1621788" y="2432386"/>
            <a:chExt cx="315201" cy="499001"/>
          </a:xfrm>
        </p:grpSpPr>
        <p:sp>
          <p:nvSpPr>
            <p:cNvPr id="10124" name="Google Shape;10124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5" name="Google Shape;10125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6" name="Google Shape;10126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27" name="Google Shape;10127;p33"/>
          <p:cNvGrpSpPr/>
          <p:nvPr/>
        </p:nvGrpSpPr>
        <p:grpSpPr>
          <a:xfrm rot="12287325">
            <a:off x="8826760" y="4435024"/>
            <a:ext cx="246724" cy="390594"/>
            <a:chOff x="-1621788" y="2432386"/>
            <a:chExt cx="315201" cy="499001"/>
          </a:xfrm>
        </p:grpSpPr>
        <p:sp>
          <p:nvSpPr>
            <p:cNvPr id="10128" name="Google Shape;10128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9" name="Google Shape;10129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0" name="Google Shape;10130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31" name="Google Shape;10131;p33"/>
          <p:cNvSpPr/>
          <p:nvPr/>
        </p:nvSpPr>
        <p:spPr>
          <a:xfrm rot="11444697">
            <a:off x="4385348" y="3911348"/>
            <a:ext cx="178334" cy="867047"/>
          </a:xfrm>
          <a:custGeom>
            <a:avLst/>
            <a:gdLst/>
            <a:ahLst/>
            <a:cxnLst/>
            <a:rect l="l" t="t" r="r" b="b"/>
            <a:pathLst>
              <a:path w="6164" h="29969" extrusionOk="0">
                <a:moveTo>
                  <a:pt x="6164" y="236"/>
                </a:moveTo>
                <a:cubicBezTo>
                  <a:pt x="4734" y="58"/>
                  <a:pt x="1520" y="-353"/>
                  <a:pt x="1916" y="1032"/>
                </a:cubicBezTo>
                <a:cubicBezTo>
                  <a:pt x="2349" y="2547"/>
                  <a:pt x="5540" y="3340"/>
                  <a:pt x="4836" y="4749"/>
                </a:cubicBezTo>
                <a:cubicBezTo>
                  <a:pt x="4211" y="6001"/>
                  <a:pt x="894" y="5828"/>
                  <a:pt x="1385" y="7138"/>
                </a:cubicBezTo>
                <a:cubicBezTo>
                  <a:pt x="1816" y="8289"/>
                  <a:pt x="3959" y="9324"/>
                  <a:pt x="3244" y="10324"/>
                </a:cubicBezTo>
                <a:cubicBezTo>
                  <a:pt x="2573" y="11263"/>
                  <a:pt x="917" y="11193"/>
                  <a:pt x="323" y="12182"/>
                </a:cubicBezTo>
                <a:cubicBezTo>
                  <a:pt x="-1060" y="14486"/>
                  <a:pt x="2713" y="17194"/>
                  <a:pt x="2713" y="19881"/>
                </a:cubicBezTo>
                <a:cubicBezTo>
                  <a:pt x="2713" y="23337"/>
                  <a:pt x="2011" y="28424"/>
                  <a:pt x="5102" y="299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2" name="Google Shape;10132;p33"/>
          <p:cNvSpPr/>
          <p:nvPr/>
        </p:nvSpPr>
        <p:spPr>
          <a:xfrm>
            <a:off x="8683898" y="589615"/>
            <a:ext cx="285423" cy="249145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3" name="Google Shape;10133;p33"/>
          <p:cNvSpPr/>
          <p:nvPr/>
        </p:nvSpPr>
        <p:spPr>
          <a:xfrm flipH="1">
            <a:off x="4549413" y="1301430"/>
            <a:ext cx="133968" cy="16023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EA626-5766-4D2B-829D-7120D4F7ADD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0EC88B-FBDA-4E4B-9E54-8791CF26148F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39C6B-0985-4611-9B9D-6E2E3D05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3" t="16968" r="38137" b="6923"/>
          <a:stretch/>
        </p:blipFill>
        <p:spPr>
          <a:xfrm>
            <a:off x="637886" y="1202928"/>
            <a:ext cx="3539316" cy="3469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E2D6B0-780A-45D1-A642-928F015E5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4" t="19555" r="38518" b="9570"/>
          <a:stretch/>
        </p:blipFill>
        <p:spPr>
          <a:xfrm>
            <a:off x="4320705" y="1569529"/>
            <a:ext cx="2955289" cy="2735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05D8E-4399-4E69-BF74-9F2E78969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79" t="59541" r="219" b="25925"/>
          <a:stretch/>
        </p:blipFill>
        <p:spPr>
          <a:xfrm>
            <a:off x="7575718" y="1907606"/>
            <a:ext cx="1220568" cy="1328288"/>
          </a:xfrm>
          <a:prstGeom prst="rect">
            <a:avLst/>
          </a:prstGeom>
        </p:spPr>
      </p:pic>
      <p:sp>
        <p:nvSpPr>
          <p:cNvPr id="2" name="Terminator 1">
            <a:extLst>
              <a:ext uri="{FF2B5EF4-FFF2-40B4-BE49-F238E27FC236}">
                <a16:creationId xmlns:a16="http://schemas.microsoft.com/office/drawing/2014/main" id="{19A8DDD0-3A94-1F24-609E-39F8A87557C9}"/>
              </a:ext>
            </a:extLst>
          </p:cNvPr>
          <p:cNvSpPr/>
          <p:nvPr/>
        </p:nvSpPr>
        <p:spPr>
          <a:xfrm>
            <a:off x="1371460" y="771128"/>
            <a:ext cx="2071066" cy="396914"/>
          </a:xfrm>
          <a:prstGeom prst="flowChartTermina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 8 - Scenic Vista </a:t>
            </a:r>
            <a:endParaRPr lang="en-US" dirty="0"/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8E10383B-9B2A-5479-2965-54989339EB33}"/>
              </a:ext>
            </a:extLst>
          </p:cNvPr>
          <p:cNvSpPr/>
          <p:nvPr/>
        </p:nvSpPr>
        <p:spPr>
          <a:xfrm>
            <a:off x="5201644" y="1014000"/>
            <a:ext cx="1619570" cy="397800"/>
          </a:xfrm>
          <a:prstGeom prst="flowChartTermina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 7 - Wilson 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2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1" name="Google Shape;10181;p34"/>
          <p:cNvSpPr/>
          <p:nvPr/>
        </p:nvSpPr>
        <p:spPr>
          <a:xfrm>
            <a:off x="3536925" y="43388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82" name="Google Shape;10182;p34"/>
          <p:cNvSpPr/>
          <p:nvPr/>
        </p:nvSpPr>
        <p:spPr>
          <a:xfrm>
            <a:off x="3337975" y="15496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83" name="Google Shape;10183;p34"/>
          <p:cNvSpPr/>
          <p:nvPr/>
        </p:nvSpPr>
        <p:spPr>
          <a:xfrm>
            <a:off x="8321825" y="9748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84" name="Google Shape;10184;p34"/>
          <p:cNvSpPr/>
          <p:nvPr/>
        </p:nvSpPr>
        <p:spPr>
          <a:xfrm>
            <a:off x="6309750" y="1602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85" name="Google Shape;10185;p34"/>
          <p:cNvSpPr/>
          <p:nvPr/>
        </p:nvSpPr>
        <p:spPr>
          <a:xfrm>
            <a:off x="6160275" y="42190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87" name="Google Shape;10187;p34"/>
          <p:cNvSpPr/>
          <p:nvPr/>
        </p:nvSpPr>
        <p:spPr>
          <a:xfrm rot="5744039">
            <a:off x="4953770" y="1648548"/>
            <a:ext cx="219981" cy="339452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88" name="Google Shape;10188;p34"/>
          <p:cNvGrpSpPr/>
          <p:nvPr/>
        </p:nvGrpSpPr>
        <p:grpSpPr>
          <a:xfrm>
            <a:off x="3900354" y="2428206"/>
            <a:ext cx="213202" cy="337524"/>
            <a:chOff x="-1621788" y="2432386"/>
            <a:chExt cx="315201" cy="499001"/>
          </a:xfrm>
        </p:grpSpPr>
        <p:sp>
          <p:nvSpPr>
            <p:cNvPr id="10189" name="Google Shape;10189;p34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90" name="Google Shape;10190;p34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91" name="Google Shape;10191;p34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92" name="Google Shape;10192;p34"/>
          <p:cNvSpPr/>
          <p:nvPr/>
        </p:nvSpPr>
        <p:spPr>
          <a:xfrm>
            <a:off x="4820873" y="3083892"/>
            <a:ext cx="246650" cy="215300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216" name="Google Shape;10216;p34"/>
          <p:cNvGrpSpPr/>
          <p:nvPr/>
        </p:nvGrpSpPr>
        <p:grpSpPr>
          <a:xfrm>
            <a:off x="1055492" y="1796506"/>
            <a:ext cx="213202" cy="337524"/>
            <a:chOff x="-1621788" y="2432386"/>
            <a:chExt cx="315201" cy="499001"/>
          </a:xfrm>
        </p:grpSpPr>
        <p:sp>
          <p:nvSpPr>
            <p:cNvPr id="10217" name="Google Shape;10217;p34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18" name="Google Shape;10218;p34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19" name="Google Shape;10219;p34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220" name="Google Shape;10220;p34"/>
          <p:cNvSpPr/>
          <p:nvPr/>
        </p:nvSpPr>
        <p:spPr>
          <a:xfrm>
            <a:off x="7815676" y="1971855"/>
            <a:ext cx="213200" cy="397290"/>
          </a:xfrm>
          <a:custGeom>
            <a:avLst/>
            <a:gdLst/>
            <a:ahLst/>
            <a:cxnLst/>
            <a:rect l="l" t="t" r="r" b="b"/>
            <a:pathLst>
              <a:path w="10400" h="19380" extrusionOk="0">
                <a:moveTo>
                  <a:pt x="0" y="0"/>
                </a:moveTo>
                <a:cubicBezTo>
                  <a:pt x="3483" y="0"/>
                  <a:pt x="7735" y="1663"/>
                  <a:pt x="9292" y="4779"/>
                </a:cubicBezTo>
                <a:cubicBezTo>
                  <a:pt x="11547" y="9292"/>
                  <a:pt x="10095" y="17781"/>
                  <a:pt x="5310" y="1938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E48CDE-B4A8-450D-81E9-5BDA28144EE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80577E-3242-4A00-95DD-4AF4F6DF746D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84264A-29BA-DC4A-5AF2-B9EEF9F65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0" t="12020"/>
          <a:stretch/>
        </p:blipFill>
        <p:spPr>
          <a:xfrm>
            <a:off x="124711" y="300757"/>
            <a:ext cx="8304989" cy="47358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1" name="Google Shape;10181;p34"/>
          <p:cNvSpPr/>
          <p:nvPr/>
        </p:nvSpPr>
        <p:spPr>
          <a:xfrm>
            <a:off x="3536925" y="43388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82" name="Google Shape;10182;p34"/>
          <p:cNvSpPr/>
          <p:nvPr/>
        </p:nvSpPr>
        <p:spPr>
          <a:xfrm>
            <a:off x="3337975" y="15496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83" name="Google Shape;10183;p34"/>
          <p:cNvSpPr/>
          <p:nvPr/>
        </p:nvSpPr>
        <p:spPr>
          <a:xfrm>
            <a:off x="8321825" y="9748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84" name="Google Shape;10184;p34"/>
          <p:cNvSpPr/>
          <p:nvPr/>
        </p:nvSpPr>
        <p:spPr>
          <a:xfrm>
            <a:off x="6309750" y="1602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85" name="Google Shape;10185;p34"/>
          <p:cNvSpPr/>
          <p:nvPr/>
        </p:nvSpPr>
        <p:spPr>
          <a:xfrm>
            <a:off x="6160275" y="42190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87" name="Google Shape;10187;p34"/>
          <p:cNvSpPr/>
          <p:nvPr/>
        </p:nvSpPr>
        <p:spPr>
          <a:xfrm rot="5744039">
            <a:off x="4953770" y="1648548"/>
            <a:ext cx="219981" cy="339452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88" name="Google Shape;10188;p34"/>
          <p:cNvGrpSpPr/>
          <p:nvPr/>
        </p:nvGrpSpPr>
        <p:grpSpPr>
          <a:xfrm>
            <a:off x="3900354" y="2428206"/>
            <a:ext cx="213202" cy="337524"/>
            <a:chOff x="-1621788" y="2432386"/>
            <a:chExt cx="315201" cy="499001"/>
          </a:xfrm>
        </p:grpSpPr>
        <p:sp>
          <p:nvSpPr>
            <p:cNvPr id="10189" name="Google Shape;10189;p34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90" name="Google Shape;10190;p34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91" name="Google Shape;10191;p34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92" name="Google Shape;10192;p34"/>
          <p:cNvSpPr/>
          <p:nvPr/>
        </p:nvSpPr>
        <p:spPr>
          <a:xfrm>
            <a:off x="4820873" y="3083892"/>
            <a:ext cx="246650" cy="215300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216" name="Google Shape;10216;p34"/>
          <p:cNvGrpSpPr/>
          <p:nvPr/>
        </p:nvGrpSpPr>
        <p:grpSpPr>
          <a:xfrm>
            <a:off x="1055492" y="1796506"/>
            <a:ext cx="213202" cy="337524"/>
            <a:chOff x="-1621788" y="2432386"/>
            <a:chExt cx="315201" cy="499001"/>
          </a:xfrm>
        </p:grpSpPr>
        <p:sp>
          <p:nvSpPr>
            <p:cNvPr id="10217" name="Google Shape;10217;p34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18" name="Google Shape;10218;p34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19" name="Google Shape;10219;p34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220" name="Google Shape;10220;p34"/>
          <p:cNvSpPr/>
          <p:nvPr/>
        </p:nvSpPr>
        <p:spPr>
          <a:xfrm>
            <a:off x="7815676" y="1971855"/>
            <a:ext cx="213200" cy="397290"/>
          </a:xfrm>
          <a:custGeom>
            <a:avLst/>
            <a:gdLst/>
            <a:ahLst/>
            <a:cxnLst/>
            <a:rect l="l" t="t" r="r" b="b"/>
            <a:pathLst>
              <a:path w="10400" h="19380" extrusionOk="0">
                <a:moveTo>
                  <a:pt x="0" y="0"/>
                </a:moveTo>
                <a:cubicBezTo>
                  <a:pt x="3483" y="0"/>
                  <a:pt x="7735" y="1663"/>
                  <a:pt x="9292" y="4779"/>
                </a:cubicBezTo>
                <a:cubicBezTo>
                  <a:pt x="11547" y="9292"/>
                  <a:pt x="10095" y="17781"/>
                  <a:pt x="5310" y="1938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E48CDE-B4A8-450D-81E9-5BDA28144EE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80577E-3242-4A00-95DD-4AF4F6DF746D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84264A-29BA-DC4A-5AF2-B9EEF9F65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0" t="12020"/>
          <a:stretch/>
        </p:blipFill>
        <p:spPr>
          <a:xfrm>
            <a:off x="172439" y="300757"/>
            <a:ext cx="8304989" cy="4735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9F4E92-3797-D2EE-5F00-F14132CE05C9}"/>
                  </a:ext>
                </a:extLst>
              </p14:cNvPr>
              <p14:cNvContentPartPr/>
              <p14:nvPr/>
            </p14:nvContentPartPr>
            <p14:xfrm>
              <a:off x="6383015" y="1757671"/>
              <a:ext cx="864000" cy="537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9F4E92-3797-D2EE-5F00-F14132CE05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4015" y="1748671"/>
                <a:ext cx="88164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105FAD0-1CEA-56BB-45A0-EE9FD1F0757A}"/>
                  </a:ext>
                </a:extLst>
              </p14:cNvPr>
              <p14:cNvContentPartPr/>
              <p14:nvPr/>
            </p14:nvContentPartPr>
            <p14:xfrm>
              <a:off x="3034655" y="3784111"/>
              <a:ext cx="950040" cy="473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105FAD0-1CEA-56BB-45A0-EE9FD1F075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5655" y="3775118"/>
                <a:ext cx="967680" cy="490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40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C4C946C-09C0-E9FA-210E-BF666E173ABA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E6E1D6-CEE5-1FB2-19BE-C82D75624B7E}"/>
              </a:ext>
            </a:extLst>
          </p:cNvPr>
          <p:cNvSpPr/>
          <p:nvPr/>
        </p:nvSpPr>
        <p:spPr>
          <a:xfrm>
            <a:off x="403257" y="475290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C329978B-BA60-3C7E-B946-5FA29FEBD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47" t="12128" r="987" b="5960"/>
          <a:stretch/>
        </p:blipFill>
        <p:spPr>
          <a:xfrm>
            <a:off x="632389" y="301596"/>
            <a:ext cx="7639940" cy="45403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C4C946C-09C0-E9FA-210E-BF666E173ABA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E6E1D6-CEE5-1FB2-19BE-C82D75624B7E}"/>
              </a:ext>
            </a:extLst>
          </p:cNvPr>
          <p:cNvSpPr/>
          <p:nvPr/>
        </p:nvSpPr>
        <p:spPr>
          <a:xfrm>
            <a:off x="403257" y="475290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74B41C-2751-4405-B5F1-0E620885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00" y="467646"/>
            <a:ext cx="7715400" cy="613265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9FF32C4-C73D-4FB1-83CE-BC339ACD4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602472"/>
              </p:ext>
            </p:extLst>
          </p:nvPr>
        </p:nvGraphicFramePr>
        <p:xfrm>
          <a:off x="1203357" y="1108335"/>
          <a:ext cx="7014556" cy="388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479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29"/>
          <p:cNvSpPr txBox="1">
            <a:spLocks noGrp="1"/>
          </p:cNvSpPr>
          <p:nvPr>
            <p:ph type="subTitle" idx="1"/>
          </p:nvPr>
        </p:nvSpPr>
        <p:spPr>
          <a:xfrm>
            <a:off x="714300" y="1698718"/>
            <a:ext cx="7715400" cy="1750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71450">
              <a:buFont typeface="Wingdings" panose="05000000000000000000" pitchFamily="2" charset="2"/>
              <a:buChar char="q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 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VAST Challenge Dataset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and Analysis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and Conclusion</a:t>
            </a:r>
            <a:endParaRPr sz="2000" b="1" dirty="0"/>
          </a:p>
        </p:txBody>
      </p:sp>
      <p:sp>
        <p:nvSpPr>
          <p:cNvPr id="9950" name="Google Shape;9950;p29"/>
          <p:cNvSpPr txBox="1">
            <a:spLocks noGrp="1"/>
          </p:cNvSpPr>
          <p:nvPr>
            <p:ph type="title"/>
          </p:nvPr>
        </p:nvSpPr>
        <p:spPr>
          <a:xfrm>
            <a:off x="714300" y="506874"/>
            <a:ext cx="7715400" cy="588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51" name="Google Shape;9951;p29"/>
          <p:cNvSpPr/>
          <p:nvPr/>
        </p:nvSpPr>
        <p:spPr>
          <a:xfrm>
            <a:off x="6963225" y="7806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52" name="Google Shape;9952;p29"/>
          <p:cNvSpPr/>
          <p:nvPr/>
        </p:nvSpPr>
        <p:spPr>
          <a:xfrm>
            <a:off x="714300" y="35912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53" name="Google Shape;9953;p29"/>
          <p:cNvSpPr/>
          <p:nvPr/>
        </p:nvSpPr>
        <p:spPr>
          <a:xfrm>
            <a:off x="7884175" y="45522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28AC2A-D17B-41AC-8809-7A80D2229AEF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0A024-AEF8-427B-8CDF-18D8043B45B4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958763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C4C946C-09C0-E9FA-210E-BF666E173ABA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E6E1D6-CEE5-1FB2-19BE-C82D75624B7E}"/>
              </a:ext>
            </a:extLst>
          </p:cNvPr>
          <p:cNvSpPr/>
          <p:nvPr/>
        </p:nvSpPr>
        <p:spPr>
          <a:xfrm>
            <a:off x="403257" y="475290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D71864-6AD0-4991-9C24-1F571491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50" y="359068"/>
            <a:ext cx="7715400" cy="642576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FCBC5E-D78E-4D9C-9DA2-E433881F3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8354755"/>
              </p:ext>
            </p:extLst>
          </p:nvPr>
        </p:nvGraphicFramePr>
        <p:xfrm>
          <a:off x="1545021" y="903890"/>
          <a:ext cx="6358008" cy="3880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55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he meaning of the word CONCLUSION? - YouTube">
            <a:extLst>
              <a:ext uri="{FF2B5EF4-FFF2-40B4-BE49-F238E27FC236}">
                <a16:creationId xmlns:a16="http://schemas.microsoft.com/office/drawing/2014/main" id="{9D8BC65D-CC0C-4D92-8C9C-9DD2CE53E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2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18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5" name="Google Shape;10095;p33"/>
          <p:cNvSpPr txBox="1">
            <a:spLocks noGrp="1"/>
          </p:cNvSpPr>
          <p:nvPr>
            <p:ph type="title"/>
          </p:nvPr>
        </p:nvSpPr>
        <p:spPr>
          <a:xfrm>
            <a:off x="0" y="2081548"/>
            <a:ext cx="91440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sz="4000" dirty="0"/>
          </a:p>
        </p:txBody>
      </p:sp>
      <p:sp>
        <p:nvSpPr>
          <p:cNvPr id="10097" name="Google Shape;10097;p33"/>
          <p:cNvSpPr/>
          <p:nvPr/>
        </p:nvSpPr>
        <p:spPr>
          <a:xfrm>
            <a:off x="2948662" y="4085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8" name="Google Shape;10098;p33"/>
          <p:cNvSpPr/>
          <p:nvPr/>
        </p:nvSpPr>
        <p:spPr>
          <a:xfrm>
            <a:off x="2177375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9" name="Google Shape;10099;p33"/>
          <p:cNvSpPr/>
          <p:nvPr/>
        </p:nvSpPr>
        <p:spPr>
          <a:xfrm>
            <a:off x="7897100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0" name="Google Shape;10100;p33"/>
          <p:cNvSpPr/>
          <p:nvPr/>
        </p:nvSpPr>
        <p:spPr>
          <a:xfrm>
            <a:off x="5893875" y="418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1" name="Google Shape;10101;p33"/>
          <p:cNvSpPr/>
          <p:nvPr/>
        </p:nvSpPr>
        <p:spPr>
          <a:xfrm>
            <a:off x="4849100" y="1014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22" name="Google Shape;10122;p33"/>
          <p:cNvSpPr/>
          <p:nvPr/>
        </p:nvSpPr>
        <p:spPr>
          <a:xfrm rot="2076178">
            <a:off x="2884183" y="1935985"/>
            <a:ext cx="254553" cy="392800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23" name="Google Shape;10123;p33"/>
          <p:cNvGrpSpPr/>
          <p:nvPr/>
        </p:nvGrpSpPr>
        <p:grpSpPr>
          <a:xfrm>
            <a:off x="1826867" y="1034491"/>
            <a:ext cx="246717" cy="390583"/>
            <a:chOff x="-1621788" y="2432386"/>
            <a:chExt cx="315201" cy="499001"/>
          </a:xfrm>
        </p:grpSpPr>
        <p:sp>
          <p:nvSpPr>
            <p:cNvPr id="10124" name="Google Shape;10124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5" name="Google Shape;10125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6" name="Google Shape;10126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27" name="Google Shape;10127;p33"/>
          <p:cNvGrpSpPr/>
          <p:nvPr/>
        </p:nvGrpSpPr>
        <p:grpSpPr>
          <a:xfrm rot="12287325">
            <a:off x="7141157" y="4548152"/>
            <a:ext cx="246724" cy="390594"/>
            <a:chOff x="-1621788" y="2432386"/>
            <a:chExt cx="315201" cy="499001"/>
          </a:xfrm>
        </p:grpSpPr>
        <p:sp>
          <p:nvSpPr>
            <p:cNvPr id="10128" name="Google Shape;10128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9" name="Google Shape;10129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0" name="Google Shape;10130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31" name="Google Shape;10131;p33"/>
          <p:cNvSpPr/>
          <p:nvPr/>
        </p:nvSpPr>
        <p:spPr>
          <a:xfrm rot="281508">
            <a:off x="1584735" y="2138226"/>
            <a:ext cx="178334" cy="867047"/>
          </a:xfrm>
          <a:custGeom>
            <a:avLst/>
            <a:gdLst/>
            <a:ahLst/>
            <a:cxnLst/>
            <a:rect l="l" t="t" r="r" b="b"/>
            <a:pathLst>
              <a:path w="6164" h="29969" extrusionOk="0">
                <a:moveTo>
                  <a:pt x="6164" y="236"/>
                </a:moveTo>
                <a:cubicBezTo>
                  <a:pt x="4734" y="58"/>
                  <a:pt x="1520" y="-353"/>
                  <a:pt x="1916" y="1032"/>
                </a:cubicBezTo>
                <a:cubicBezTo>
                  <a:pt x="2349" y="2547"/>
                  <a:pt x="5540" y="3340"/>
                  <a:pt x="4836" y="4749"/>
                </a:cubicBezTo>
                <a:cubicBezTo>
                  <a:pt x="4211" y="6001"/>
                  <a:pt x="894" y="5828"/>
                  <a:pt x="1385" y="7138"/>
                </a:cubicBezTo>
                <a:cubicBezTo>
                  <a:pt x="1816" y="8289"/>
                  <a:pt x="3959" y="9324"/>
                  <a:pt x="3244" y="10324"/>
                </a:cubicBezTo>
                <a:cubicBezTo>
                  <a:pt x="2573" y="11263"/>
                  <a:pt x="917" y="11193"/>
                  <a:pt x="323" y="12182"/>
                </a:cubicBezTo>
                <a:cubicBezTo>
                  <a:pt x="-1060" y="14486"/>
                  <a:pt x="2713" y="17194"/>
                  <a:pt x="2713" y="19881"/>
                </a:cubicBezTo>
                <a:cubicBezTo>
                  <a:pt x="2713" y="23337"/>
                  <a:pt x="2011" y="28424"/>
                  <a:pt x="5102" y="299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2" name="Google Shape;10132;p33"/>
          <p:cNvSpPr/>
          <p:nvPr/>
        </p:nvSpPr>
        <p:spPr>
          <a:xfrm>
            <a:off x="7270050" y="1477856"/>
            <a:ext cx="285423" cy="249145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3" name="Google Shape;10133;p33"/>
          <p:cNvSpPr/>
          <p:nvPr/>
        </p:nvSpPr>
        <p:spPr>
          <a:xfrm flipH="1">
            <a:off x="7256186" y="2930997"/>
            <a:ext cx="133968" cy="16023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EA626-5766-4D2B-829D-7120D4F7ADD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0EC88B-FBDA-4E4B-9E54-8791CF26148F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177889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9" name="Google Shape;9989;p31"/>
          <p:cNvSpPr txBox="1">
            <a:spLocks noGrp="1"/>
          </p:cNvSpPr>
          <p:nvPr>
            <p:ph type="title"/>
          </p:nvPr>
        </p:nvSpPr>
        <p:spPr>
          <a:xfrm>
            <a:off x="169372" y="1745931"/>
            <a:ext cx="3879900" cy="14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How is this dataset used?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IN" dirty="0"/>
              <a:t> </a:t>
            </a:r>
          </a:p>
        </p:txBody>
      </p:sp>
      <p:sp>
        <p:nvSpPr>
          <p:cNvPr id="9991" name="Google Shape;9991;p31"/>
          <p:cNvSpPr txBox="1">
            <a:spLocks noGrp="1"/>
          </p:cNvSpPr>
          <p:nvPr>
            <p:ph type="subTitle" idx="1"/>
          </p:nvPr>
        </p:nvSpPr>
        <p:spPr>
          <a:xfrm>
            <a:off x="507476" y="2559625"/>
            <a:ext cx="4430463" cy="802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 the effect of an earthquake using app responses and shake maps to determine areas of concern and advise emergency planners </a:t>
            </a:r>
            <a:endParaRPr lang="en-IN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94" name="Google Shape;9994;p31"/>
          <p:cNvSpPr/>
          <p:nvPr/>
        </p:nvSpPr>
        <p:spPr>
          <a:xfrm rot="1274055">
            <a:off x="5625006" y="1454095"/>
            <a:ext cx="266835" cy="411796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95" name="Google Shape;9995;p31"/>
          <p:cNvSpPr/>
          <p:nvPr/>
        </p:nvSpPr>
        <p:spPr>
          <a:xfrm rot="19012355">
            <a:off x="5744029" y="3932631"/>
            <a:ext cx="186964" cy="909006"/>
          </a:xfrm>
          <a:custGeom>
            <a:avLst/>
            <a:gdLst/>
            <a:ahLst/>
            <a:cxnLst/>
            <a:rect l="l" t="t" r="r" b="b"/>
            <a:pathLst>
              <a:path w="6164" h="29969" extrusionOk="0">
                <a:moveTo>
                  <a:pt x="6164" y="236"/>
                </a:moveTo>
                <a:cubicBezTo>
                  <a:pt x="4734" y="58"/>
                  <a:pt x="1520" y="-353"/>
                  <a:pt x="1916" y="1032"/>
                </a:cubicBezTo>
                <a:cubicBezTo>
                  <a:pt x="2349" y="2547"/>
                  <a:pt x="5540" y="3340"/>
                  <a:pt x="4836" y="4749"/>
                </a:cubicBezTo>
                <a:cubicBezTo>
                  <a:pt x="4211" y="6001"/>
                  <a:pt x="894" y="5828"/>
                  <a:pt x="1385" y="7138"/>
                </a:cubicBezTo>
                <a:cubicBezTo>
                  <a:pt x="1816" y="8289"/>
                  <a:pt x="3959" y="9324"/>
                  <a:pt x="3244" y="10324"/>
                </a:cubicBezTo>
                <a:cubicBezTo>
                  <a:pt x="2573" y="11263"/>
                  <a:pt x="917" y="11193"/>
                  <a:pt x="323" y="12182"/>
                </a:cubicBezTo>
                <a:cubicBezTo>
                  <a:pt x="-1060" y="14486"/>
                  <a:pt x="2713" y="17194"/>
                  <a:pt x="2713" y="19881"/>
                </a:cubicBezTo>
                <a:cubicBezTo>
                  <a:pt x="2713" y="23337"/>
                  <a:pt x="2011" y="28424"/>
                  <a:pt x="5102" y="299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96" name="Google Shape;9996;p31"/>
          <p:cNvSpPr/>
          <p:nvPr/>
        </p:nvSpPr>
        <p:spPr>
          <a:xfrm rot="19242609">
            <a:off x="8763450" y="1365824"/>
            <a:ext cx="258648" cy="481981"/>
          </a:xfrm>
          <a:custGeom>
            <a:avLst/>
            <a:gdLst/>
            <a:ahLst/>
            <a:cxnLst/>
            <a:rect l="l" t="t" r="r" b="b"/>
            <a:pathLst>
              <a:path w="10400" h="19380" extrusionOk="0">
                <a:moveTo>
                  <a:pt x="0" y="0"/>
                </a:moveTo>
                <a:cubicBezTo>
                  <a:pt x="3483" y="0"/>
                  <a:pt x="7735" y="1663"/>
                  <a:pt x="9292" y="4779"/>
                </a:cubicBezTo>
                <a:cubicBezTo>
                  <a:pt x="11547" y="9292"/>
                  <a:pt x="10095" y="17781"/>
                  <a:pt x="5310" y="1938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97" name="Google Shape;9997;p31"/>
          <p:cNvSpPr/>
          <p:nvPr/>
        </p:nvSpPr>
        <p:spPr>
          <a:xfrm>
            <a:off x="7729130" y="970529"/>
            <a:ext cx="299236" cy="261202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98" name="Google Shape;9998;p31"/>
          <p:cNvSpPr/>
          <p:nvPr/>
        </p:nvSpPr>
        <p:spPr>
          <a:xfrm flipH="1">
            <a:off x="8359480" y="4489025"/>
            <a:ext cx="140439" cy="16797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99" name="Google Shape;9999;p31"/>
          <p:cNvSpPr/>
          <p:nvPr/>
        </p:nvSpPr>
        <p:spPr>
          <a:xfrm>
            <a:off x="307025" y="2707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00" name="Google Shape;10000;p31"/>
          <p:cNvSpPr/>
          <p:nvPr/>
        </p:nvSpPr>
        <p:spPr>
          <a:xfrm>
            <a:off x="8763450" y="11971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01" name="Google Shape;10001;p31"/>
          <p:cNvSpPr/>
          <p:nvPr/>
        </p:nvSpPr>
        <p:spPr>
          <a:xfrm>
            <a:off x="2473925" y="44890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02" name="Google Shape;10002;p31"/>
          <p:cNvSpPr/>
          <p:nvPr/>
        </p:nvSpPr>
        <p:spPr>
          <a:xfrm>
            <a:off x="855225" y="6758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03" name="Google Shape;10003;p31"/>
          <p:cNvSpPr/>
          <p:nvPr/>
        </p:nvSpPr>
        <p:spPr>
          <a:xfrm>
            <a:off x="6744575" y="83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04" name="Google Shape;10004;p31"/>
          <p:cNvSpPr/>
          <p:nvPr/>
        </p:nvSpPr>
        <p:spPr>
          <a:xfrm>
            <a:off x="4265125" y="9220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05" name="Google Shape;10005;p31"/>
          <p:cNvSpPr/>
          <p:nvPr/>
        </p:nvSpPr>
        <p:spPr>
          <a:xfrm>
            <a:off x="4963362" y="3157537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06" name="Google Shape;10006;p31"/>
          <p:cNvSpPr/>
          <p:nvPr/>
        </p:nvSpPr>
        <p:spPr>
          <a:xfrm>
            <a:off x="7485925" y="44366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007" name="Google Shape;10007;p31"/>
          <p:cNvGrpSpPr/>
          <p:nvPr/>
        </p:nvGrpSpPr>
        <p:grpSpPr>
          <a:xfrm rot="1225063">
            <a:off x="4603273" y="2123497"/>
            <a:ext cx="915191" cy="492624"/>
            <a:chOff x="-1654688" y="1521350"/>
            <a:chExt cx="1194892" cy="643287"/>
          </a:xfrm>
        </p:grpSpPr>
        <p:sp>
          <p:nvSpPr>
            <p:cNvPr id="10008" name="Google Shape;10008;p31"/>
            <p:cNvSpPr/>
            <p:nvPr/>
          </p:nvSpPr>
          <p:spPr>
            <a:xfrm>
              <a:off x="-1619125" y="178682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09" name="Google Shape;10009;p31"/>
            <p:cNvSpPr/>
            <p:nvPr/>
          </p:nvSpPr>
          <p:spPr>
            <a:xfrm rot="2700000">
              <a:off x="-1403800" y="166920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10" name="Google Shape;10010;p31"/>
            <p:cNvSpPr/>
            <p:nvPr/>
          </p:nvSpPr>
          <p:spPr>
            <a:xfrm flipH="1">
              <a:off x="-683600" y="178682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11" name="Google Shape;10011;p31"/>
            <p:cNvSpPr/>
            <p:nvPr/>
          </p:nvSpPr>
          <p:spPr>
            <a:xfrm rot="-2700000" flipH="1">
              <a:off x="-882449" y="163602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12" name="Google Shape;10012;p31"/>
            <p:cNvSpPr/>
            <p:nvPr/>
          </p:nvSpPr>
          <p:spPr>
            <a:xfrm>
              <a:off x="-1088425" y="1521350"/>
              <a:ext cx="19900" cy="165900"/>
            </a:xfrm>
            <a:custGeom>
              <a:avLst/>
              <a:gdLst/>
              <a:ahLst/>
              <a:cxnLst/>
              <a:rect l="l" t="t" r="r" b="b"/>
              <a:pathLst>
                <a:path w="796" h="6636" extrusionOk="0">
                  <a:moveTo>
                    <a:pt x="796" y="6636"/>
                  </a:moveTo>
                  <a:cubicBezTo>
                    <a:pt x="796" y="4408"/>
                    <a:pt x="0" y="2228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13" name="Google Shape;10013;p31"/>
            <p:cNvSpPr/>
            <p:nvPr/>
          </p:nvSpPr>
          <p:spPr>
            <a:xfrm rot="-2700000">
              <a:off x="-1656500" y="204700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14" name="Google Shape;10014;p31"/>
            <p:cNvSpPr/>
            <p:nvPr/>
          </p:nvSpPr>
          <p:spPr>
            <a:xfrm rot="1800044" flipH="1">
              <a:off x="-637371" y="2007199"/>
              <a:ext cx="172546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057" name="Google Shape;10057;p31"/>
          <p:cNvSpPr/>
          <p:nvPr/>
        </p:nvSpPr>
        <p:spPr>
          <a:xfrm flipH="1">
            <a:off x="723077" y="971997"/>
            <a:ext cx="341952" cy="637214"/>
          </a:xfrm>
          <a:custGeom>
            <a:avLst/>
            <a:gdLst/>
            <a:ahLst/>
            <a:cxnLst/>
            <a:rect l="l" t="t" r="r" b="b"/>
            <a:pathLst>
              <a:path w="10400" h="19380" extrusionOk="0">
                <a:moveTo>
                  <a:pt x="0" y="0"/>
                </a:moveTo>
                <a:cubicBezTo>
                  <a:pt x="3483" y="0"/>
                  <a:pt x="7735" y="1663"/>
                  <a:pt x="9292" y="4779"/>
                </a:cubicBezTo>
                <a:cubicBezTo>
                  <a:pt x="11547" y="9292"/>
                  <a:pt x="10095" y="17781"/>
                  <a:pt x="5310" y="1938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C25820-5F1A-4839-95ED-C6AAE7447D8D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B90EC5F-014D-43DF-8CDB-0DE13D235C76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80" name="Google Shape;9963;p30">
            <a:extLst>
              <a:ext uri="{FF2B5EF4-FFF2-40B4-BE49-F238E27FC236}">
                <a16:creationId xmlns:a16="http://schemas.microsoft.com/office/drawing/2014/main" id="{01E658A7-49D2-466F-AA91-3517925EE2EE}"/>
              </a:ext>
            </a:extLst>
          </p:cNvPr>
          <p:cNvSpPr txBox="1">
            <a:spLocks/>
          </p:cNvSpPr>
          <p:nvPr/>
        </p:nvSpPr>
        <p:spPr>
          <a:xfrm>
            <a:off x="573375" y="49520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3600" dirty="0">
                <a:solidFill>
                  <a:srgbClr val="494C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12A9DAD-02CF-4136-A759-56B8B6397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9" t="9609" r="17322" b="6436"/>
          <a:stretch/>
        </p:blipFill>
        <p:spPr>
          <a:xfrm>
            <a:off x="5804955" y="1744274"/>
            <a:ext cx="2870351" cy="23925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29"/>
          <p:cNvSpPr txBox="1">
            <a:spLocks noGrp="1"/>
          </p:cNvSpPr>
          <p:nvPr>
            <p:ph type="subTitle" idx="1"/>
          </p:nvPr>
        </p:nvSpPr>
        <p:spPr>
          <a:xfrm>
            <a:off x="714300" y="1698718"/>
            <a:ext cx="7715400" cy="1750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71450">
              <a:buFont typeface="Wingdings" panose="05000000000000000000" pitchFamily="2" charset="2"/>
              <a:buChar char="q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 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VAST Challenge Dataset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and Analysis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and Conclusion</a:t>
            </a:r>
            <a:endParaRPr sz="2000" dirty="0"/>
          </a:p>
        </p:txBody>
      </p:sp>
      <p:sp>
        <p:nvSpPr>
          <p:cNvPr id="9950" name="Google Shape;9950;p29"/>
          <p:cNvSpPr txBox="1">
            <a:spLocks noGrp="1"/>
          </p:cNvSpPr>
          <p:nvPr>
            <p:ph type="title"/>
          </p:nvPr>
        </p:nvSpPr>
        <p:spPr>
          <a:xfrm>
            <a:off x="714300" y="506874"/>
            <a:ext cx="7715400" cy="588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51" name="Google Shape;9951;p29"/>
          <p:cNvSpPr/>
          <p:nvPr/>
        </p:nvSpPr>
        <p:spPr>
          <a:xfrm>
            <a:off x="6963225" y="7806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52" name="Google Shape;9952;p29"/>
          <p:cNvSpPr/>
          <p:nvPr/>
        </p:nvSpPr>
        <p:spPr>
          <a:xfrm>
            <a:off x="714300" y="35912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53" name="Google Shape;9953;p29"/>
          <p:cNvSpPr/>
          <p:nvPr/>
        </p:nvSpPr>
        <p:spPr>
          <a:xfrm>
            <a:off x="7884175" y="45522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28AC2A-D17B-41AC-8809-7A80D2229AEF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0A024-AEF8-427B-8CDF-18D8043B45B4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06074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2" name="Google Shape;9962;p30"/>
          <p:cNvSpPr txBox="1">
            <a:spLocks noGrp="1"/>
          </p:cNvSpPr>
          <p:nvPr>
            <p:ph type="subTitle" idx="1"/>
          </p:nvPr>
        </p:nvSpPr>
        <p:spPr>
          <a:xfrm>
            <a:off x="448477" y="1743024"/>
            <a:ext cx="3388720" cy="981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phase is to determine the extent of destruction and allocate limited resources to the most vulnerable areas.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63" name="Google Shape;9963;p30"/>
          <p:cNvSpPr txBox="1">
            <a:spLocks noGrp="1"/>
          </p:cNvSpPr>
          <p:nvPr>
            <p:ph type="title"/>
          </p:nvPr>
        </p:nvSpPr>
        <p:spPr>
          <a:xfrm>
            <a:off x="714300" y="506874"/>
            <a:ext cx="7715400" cy="524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VAST </a:t>
            </a:r>
            <a:r>
              <a:rPr lang="en-US" sz="3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Mini-Challenge 1 Dataset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9964" name="Google Shape;9964;p30"/>
          <p:cNvSpPr txBox="1">
            <a:spLocks noGrp="1"/>
          </p:cNvSpPr>
          <p:nvPr>
            <p:ph type="title" idx="2"/>
          </p:nvPr>
        </p:nvSpPr>
        <p:spPr>
          <a:xfrm>
            <a:off x="448477" y="1306554"/>
            <a:ext cx="3509159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it is </a:t>
            </a:r>
            <a:r>
              <a:rPr lang="e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about?</a:t>
            </a:r>
            <a:endParaRPr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66" name="Google Shape;9966;p30"/>
          <p:cNvSpPr txBox="1">
            <a:spLocks noGrp="1"/>
          </p:cNvSpPr>
          <p:nvPr>
            <p:ph type="subTitle" idx="4"/>
          </p:nvPr>
        </p:nvSpPr>
        <p:spPr>
          <a:xfrm>
            <a:off x="448477" y="3232852"/>
            <a:ext cx="3509160" cy="1145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mobile application allows citizens to report damage to the city more quickly, improving their understanding of the damage and prioritizing the response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67" name="Google Shape;9967;p30"/>
          <p:cNvSpPr txBox="1">
            <a:spLocks noGrp="1"/>
          </p:cNvSpPr>
          <p:nvPr>
            <p:ph type="title" idx="5"/>
          </p:nvPr>
        </p:nvSpPr>
        <p:spPr>
          <a:xfrm>
            <a:off x="448478" y="2639996"/>
            <a:ext cx="3597916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this dataset was </a:t>
            </a:r>
            <a:r>
              <a:rPr lang="e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obtained?</a:t>
            </a:r>
            <a:endParaRPr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75" name="Google Shape;9975;p30"/>
          <p:cNvSpPr/>
          <p:nvPr/>
        </p:nvSpPr>
        <p:spPr>
          <a:xfrm>
            <a:off x="3336816" y="890408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76" name="Google Shape;9976;p30"/>
          <p:cNvSpPr/>
          <p:nvPr/>
        </p:nvSpPr>
        <p:spPr>
          <a:xfrm>
            <a:off x="4358774" y="26721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77" name="Google Shape;9977;p30"/>
          <p:cNvSpPr/>
          <p:nvPr/>
        </p:nvSpPr>
        <p:spPr>
          <a:xfrm>
            <a:off x="3774399" y="43259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78" name="Google Shape;9978;p30"/>
          <p:cNvSpPr/>
          <p:nvPr/>
        </p:nvSpPr>
        <p:spPr>
          <a:xfrm>
            <a:off x="6034475" y="8719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979" name="Google Shape;9979;p30"/>
          <p:cNvGrpSpPr/>
          <p:nvPr/>
        </p:nvGrpSpPr>
        <p:grpSpPr>
          <a:xfrm>
            <a:off x="4283558" y="3162456"/>
            <a:ext cx="213202" cy="337524"/>
            <a:chOff x="-1621788" y="2432386"/>
            <a:chExt cx="315201" cy="499001"/>
          </a:xfrm>
        </p:grpSpPr>
        <p:sp>
          <p:nvSpPr>
            <p:cNvPr id="9980" name="Google Shape;9980;p30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81" name="Google Shape;9981;p30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82" name="Google Shape;9982;p30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983" name="Google Shape;9983;p30"/>
          <p:cNvSpPr/>
          <p:nvPr/>
        </p:nvSpPr>
        <p:spPr>
          <a:xfrm>
            <a:off x="3892628" y="2019002"/>
            <a:ext cx="281242" cy="524084"/>
          </a:xfrm>
          <a:custGeom>
            <a:avLst/>
            <a:gdLst/>
            <a:ahLst/>
            <a:cxnLst/>
            <a:rect l="l" t="t" r="r" b="b"/>
            <a:pathLst>
              <a:path w="10400" h="19380" extrusionOk="0">
                <a:moveTo>
                  <a:pt x="0" y="0"/>
                </a:moveTo>
                <a:cubicBezTo>
                  <a:pt x="3483" y="0"/>
                  <a:pt x="7735" y="1663"/>
                  <a:pt x="9292" y="4779"/>
                </a:cubicBezTo>
                <a:cubicBezTo>
                  <a:pt x="11547" y="9292"/>
                  <a:pt x="10095" y="17781"/>
                  <a:pt x="5310" y="1938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186CA5-5927-4726-85C6-9BCF73326B84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F9E3F5-B720-4D23-8864-C707B07BA5C7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9C66F9-E554-449D-8EC4-A8AEACE3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557" y="1660404"/>
            <a:ext cx="4512569" cy="1864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62" grpId="0" build="p"/>
      <p:bldP spid="9964" grpId="0"/>
      <p:bldP spid="9966" grpId="0" build="p"/>
      <p:bldP spid="99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" name="Google Shape;9963;p30"/>
          <p:cNvSpPr txBox="1">
            <a:spLocks noGrp="1"/>
          </p:cNvSpPr>
          <p:nvPr>
            <p:ph type="title"/>
          </p:nvPr>
        </p:nvSpPr>
        <p:spPr>
          <a:xfrm>
            <a:off x="714300" y="506874"/>
            <a:ext cx="7715400" cy="524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9976" name="Google Shape;9976;p30"/>
          <p:cNvSpPr/>
          <p:nvPr/>
        </p:nvSpPr>
        <p:spPr>
          <a:xfrm>
            <a:off x="4358774" y="26721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77" name="Google Shape;9977;p30"/>
          <p:cNvSpPr/>
          <p:nvPr/>
        </p:nvSpPr>
        <p:spPr>
          <a:xfrm>
            <a:off x="3774399" y="43259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78" name="Google Shape;9978;p30"/>
          <p:cNvSpPr/>
          <p:nvPr/>
        </p:nvSpPr>
        <p:spPr>
          <a:xfrm>
            <a:off x="6034475" y="8719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979" name="Google Shape;9979;p30"/>
          <p:cNvGrpSpPr/>
          <p:nvPr/>
        </p:nvGrpSpPr>
        <p:grpSpPr>
          <a:xfrm>
            <a:off x="4283558" y="3162456"/>
            <a:ext cx="213202" cy="337524"/>
            <a:chOff x="-1621788" y="2432386"/>
            <a:chExt cx="315201" cy="499001"/>
          </a:xfrm>
        </p:grpSpPr>
        <p:sp>
          <p:nvSpPr>
            <p:cNvPr id="9980" name="Google Shape;9980;p30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81" name="Google Shape;9981;p30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82" name="Google Shape;9982;p30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983" name="Google Shape;9983;p30"/>
          <p:cNvSpPr/>
          <p:nvPr/>
        </p:nvSpPr>
        <p:spPr>
          <a:xfrm>
            <a:off x="3892628" y="2019002"/>
            <a:ext cx="281242" cy="524084"/>
          </a:xfrm>
          <a:custGeom>
            <a:avLst/>
            <a:gdLst/>
            <a:ahLst/>
            <a:cxnLst/>
            <a:rect l="l" t="t" r="r" b="b"/>
            <a:pathLst>
              <a:path w="10400" h="19380" extrusionOk="0">
                <a:moveTo>
                  <a:pt x="0" y="0"/>
                </a:moveTo>
                <a:cubicBezTo>
                  <a:pt x="3483" y="0"/>
                  <a:pt x="7735" y="1663"/>
                  <a:pt x="9292" y="4779"/>
                </a:cubicBezTo>
                <a:cubicBezTo>
                  <a:pt x="11547" y="9292"/>
                  <a:pt x="10095" y="17781"/>
                  <a:pt x="5310" y="1938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186CA5-5927-4726-85C6-9BCF73326B84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F9E3F5-B720-4D23-8864-C707B07BA5C7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1026" name="Picture 2" descr="Innovation and new ideas lightbulb concept with Question Mark  questions stock pictures, royalty-free photos &amp; images">
            <a:extLst>
              <a:ext uri="{FF2B5EF4-FFF2-40B4-BE49-F238E27FC236}">
                <a16:creationId xmlns:a16="http://schemas.microsoft.com/office/drawing/2014/main" id="{4ADE4C52-9ACC-4D36-8941-843185E57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429" y="1546780"/>
            <a:ext cx="3854759" cy="23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9949;p29">
            <a:extLst>
              <a:ext uri="{FF2B5EF4-FFF2-40B4-BE49-F238E27FC236}">
                <a16:creationId xmlns:a16="http://schemas.microsoft.com/office/drawing/2014/main" id="{000D019B-AE0B-4AB2-B4FC-6339EAB786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1310" y="1369182"/>
            <a:ext cx="4245449" cy="820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prioritize the neighborhood</a:t>
            </a:r>
            <a:endParaRPr lang="en-US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9949;p29">
            <a:extLst>
              <a:ext uri="{FF2B5EF4-FFF2-40B4-BE49-F238E27FC236}">
                <a16:creationId xmlns:a16="http://schemas.microsoft.com/office/drawing/2014/main" id="{6A598DE1-B402-4929-A2D7-38559674E98D}"/>
              </a:ext>
            </a:extLst>
          </p:cNvPr>
          <p:cNvSpPr txBox="1">
            <a:spLocks/>
          </p:cNvSpPr>
          <p:nvPr/>
        </p:nvSpPr>
        <p:spPr>
          <a:xfrm>
            <a:off x="251310" y="1858178"/>
            <a:ext cx="4245449" cy="8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114300" indent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parts are most affected </a:t>
            </a:r>
          </a:p>
        </p:txBody>
      </p:sp>
      <p:sp>
        <p:nvSpPr>
          <p:cNvPr id="16" name="Google Shape;9949;p29">
            <a:extLst>
              <a:ext uri="{FF2B5EF4-FFF2-40B4-BE49-F238E27FC236}">
                <a16:creationId xmlns:a16="http://schemas.microsoft.com/office/drawing/2014/main" id="{3CF62BAF-9433-405B-920D-834250A93327}"/>
              </a:ext>
            </a:extLst>
          </p:cNvPr>
          <p:cNvSpPr txBox="1">
            <a:spLocks/>
          </p:cNvSpPr>
          <p:nvPr/>
        </p:nvSpPr>
        <p:spPr>
          <a:xfrm>
            <a:off x="251310" y="2340702"/>
            <a:ext cx="4245449" cy="8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114300" indent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on the data</a:t>
            </a:r>
          </a:p>
        </p:txBody>
      </p:sp>
      <p:sp>
        <p:nvSpPr>
          <p:cNvPr id="17" name="Google Shape;9949;p29">
            <a:extLst>
              <a:ext uri="{FF2B5EF4-FFF2-40B4-BE49-F238E27FC236}">
                <a16:creationId xmlns:a16="http://schemas.microsoft.com/office/drawing/2014/main" id="{AD8C75F8-225F-4DEC-B809-76694A57C982}"/>
              </a:ext>
            </a:extLst>
          </p:cNvPr>
          <p:cNvSpPr txBox="1">
            <a:spLocks/>
          </p:cNvSpPr>
          <p:nvPr/>
        </p:nvSpPr>
        <p:spPr>
          <a:xfrm>
            <a:off x="251310" y="2773526"/>
            <a:ext cx="4245449" cy="8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114300" indent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in neighborhood reports</a:t>
            </a:r>
          </a:p>
        </p:txBody>
      </p:sp>
      <p:sp>
        <p:nvSpPr>
          <p:cNvPr id="18" name="Google Shape;9949;p29">
            <a:extLst>
              <a:ext uri="{FF2B5EF4-FFF2-40B4-BE49-F238E27FC236}">
                <a16:creationId xmlns:a16="http://schemas.microsoft.com/office/drawing/2014/main" id="{DFA5C7F4-0087-48D3-B496-580394ADCA1F}"/>
              </a:ext>
            </a:extLst>
          </p:cNvPr>
          <p:cNvSpPr txBox="1">
            <a:spLocks/>
          </p:cNvSpPr>
          <p:nvPr/>
        </p:nvSpPr>
        <p:spPr>
          <a:xfrm>
            <a:off x="251309" y="3285610"/>
            <a:ext cx="4245449" cy="8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114300" indent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of conditions over time</a:t>
            </a:r>
          </a:p>
        </p:txBody>
      </p:sp>
    </p:spTree>
    <p:extLst>
      <p:ext uri="{BB962C8B-B14F-4D97-AF65-F5344CB8AC3E}">
        <p14:creationId xmlns:p14="http://schemas.microsoft.com/office/powerpoint/2010/main" val="128564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15" grpId="0" uiExpand="1" build="p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xplosion 1 10">
            <a:extLst>
              <a:ext uri="{FF2B5EF4-FFF2-40B4-BE49-F238E27FC236}">
                <a16:creationId xmlns:a16="http://schemas.microsoft.com/office/drawing/2014/main" id="{BB31212D-51AA-8089-9EB9-5C97DE7D7FCA}"/>
              </a:ext>
            </a:extLst>
          </p:cNvPr>
          <p:cNvSpPr/>
          <p:nvPr/>
        </p:nvSpPr>
        <p:spPr>
          <a:xfrm>
            <a:off x="679936" y="501789"/>
            <a:ext cx="1914212" cy="168875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Statistics</a:t>
            </a:r>
          </a:p>
        </p:txBody>
      </p:sp>
      <p:sp>
        <p:nvSpPr>
          <p:cNvPr id="12" name="Explosion 1 11">
            <a:extLst>
              <a:ext uri="{FF2B5EF4-FFF2-40B4-BE49-F238E27FC236}">
                <a16:creationId xmlns:a16="http://schemas.microsoft.com/office/drawing/2014/main" id="{002B3A06-D937-1979-DA4E-C9CAD394E8B6}"/>
              </a:ext>
            </a:extLst>
          </p:cNvPr>
          <p:cNvSpPr/>
          <p:nvPr/>
        </p:nvSpPr>
        <p:spPr>
          <a:xfrm>
            <a:off x="1025770" y="2622619"/>
            <a:ext cx="2208962" cy="168875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based Analysis</a:t>
            </a:r>
          </a:p>
        </p:txBody>
      </p:sp>
      <p:sp>
        <p:nvSpPr>
          <p:cNvPr id="13" name="Explosion 1 12">
            <a:extLst>
              <a:ext uri="{FF2B5EF4-FFF2-40B4-BE49-F238E27FC236}">
                <a16:creationId xmlns:a16="http://schemas.microsoft.com/office/drawing/2014/main" id="{893D1E88-6130-98F9-C335-08D770AF6B13}"/>
              </a:ext>
            </a:extLst>
          </p:cNvPr>
          <p:cNvSpPr/>
          <p:nvPr/>
        </p:nvSpPr>
        <p:spPr>
          <a:xfrm>
            <a:off x="3972449" y="2753877"/>
            <a:ext cx="2016368" cy="198957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 Analysis</a:t>
            </a:r>
          </a:p>
        </p:txBody>
      </p:sp>
      <p:sp>
        <p:nvSpPr>
          <p:cNvPr id="14" name="Explosion 1 13">
            <a:extLst>
              <a:ext uri="{FF2B5EF4-FFF2-40B4-BE49-F238E27FC236}">
                <a16:creationId xmlns:a16="http://schemas.microsoft.com/office/drawing/2014/main" id="{B0A4DB20-03A2-EB1D-8FAA-AB57EDB4BBE7}"/>
              </a:ext>
            </a:extLst>
          </p:cNvPr>
          <p:cNvSpPr/>
          <p:nvPr/>
        </p:nvSpPr>
        <p:spPr>
          <a:xfrm>
            <a:off x="6726534" y="2581483"/>
            <a:ext cx="2016368" cy="168875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Uncertainty/Reliability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6E227-786D-7FB8-9DE0-E61CBB4B0AA2}"/>
              </a:ext>
            </a:extLst>
          </p:cNvPr>
          <p:cNvSpPr txBox="1"/>
          <p:nvPr/>
        </p:nvSpPr>
        <p:spPr>
          <a:xfrm>
            <a:off x="3345682" y="1236433"/>
            <a:ext cx="2452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INVOLVED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741C99-4B15-3095-5501-D135A5152658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203F47-D52F-2121-0139-0ADC46877866}"/>
              </a:ext>
            </a:extLst>
          </p:cNvPr>
          <p:cNvSpPr/>
          <p:nvPr/>
        </p:nvSpPr>
        <p:spPr>
          <a:xfrm>
            <a:off x="8025519" y="94268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19" name="Explosion 1 18">
            <a:extLst>
              <a:ext uri="{FF2B5EF4-FFF2-40B4-BE49-F238E27FC236}">
                <a16:creationId xmlns:a16="http://schemas.microsoft.com/office/drawing/2014/main" id="{F9702C72-5B31-2C6B-7B8E-14DF3D7E68D5}"/>
              </a:ext>
            </a:extLst>
          </p:cNvPr>
          <p:cNvSpPr/>
          <p:nvPr/>
        </p:nvSpPr>
        <p:spPr>
          <a:xfrm>
            <a:off x="6549852" y="640078"/>
            <a:ext cx="1914212" cy="168875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979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29"/>
          <p:cNvSpPr txBox="1">
            <a:spLocks noGrp="1"/>
          </p:cNvSpPr>
          <p:nvPr>
            <p:ph type="subTitle" idx="1"/>
          </p:nvPr>
        </p:nvSpPr>
        <p:spPr>
          <a:xfrm>
            <a:off x="714300" y="1698718"/>
            <a:ext cx="7715400" cy="1750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71450">
              <a:buFont typeface="Wingdings" panose="05000000000000000000" pitchFamily="2" charset="2"/>
              <a:buChar char="q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 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VAST Challenge Dataset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and Analysis</a:t>
            </a:r>
          </a:p>
          <a:p>
            <a:pPr marL="285750" indent="-171450" algn="l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and Conclusion</a:t>
            </a:r>
            <a:endParaRPr sz="2000" dirty="0"/>
          </a:p>
        </p:txBody>
      </p:sp>
      <p:sp>
        <p:nvSpPr>
          <p:cNvPr id="9950" name="Google Shape;9950;p29"/>
          <p:cNvSpPr txBox="1">
            <a:spLocks noGrp="1"/>
          </p:cNvSpPr>
          <p:nvPr>
            <p:ph type="title"/>
          </p:nvPr>
        </p:nvSpPr>
        <p:spPr>
          <a:xfrm>
            <a:off x="714300" y="506874"/>
            <a:ext cx="7715400" cy="588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51" name="Google Shape;9951;p29"/>
          <p:cNvSpPr/>
          <p:nvPr/>
        </p:nvSpPr>
        <p:spPr>
          <a:xfrm>
            <a:off x="6963225" y="7806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52" name="Google Shape;9952;p29"/>
          <p:cNvSpPr/>
          <p:nvPr/>
        </p:nvSpPr>
        <p:spPr>
          <a:xfrm>
            <a:off x="714300" y="35912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53" name="Google Shape;9953;p29"/>
          <p:cNvSpPr/>
          <p:nvPr/>
        </p:nvSpPr>
        <p:spPr>
          <a:xfrm>
            <a:off x="7884175" y="45522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28AC2A-D17B-41AC-8809-7A80D2229AEF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0A024-AEF8-427B-8CDF-18D8043B45B4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80526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7" name="Google Shape;10097;p33"/>
          <p:cNvSpPr/>
          <p:nvPr/>
        </p:nvSpPr>
        <p:spPr>
          <a:xfrm>
            <a:off x="2948662" y="408537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8" name="Google Shape;10098;p33"/>
          <p:cNvSpPr/>
          <p:nvPr/>
        </p:nvSpPr>
        <p:spPr>
          <a:xfrm>
            <a:off x="2177375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99" name="Google Shape;10099;p33"/>
          <p:cNvSpPr/>
          <p:nvPr/>
        </p:nvSpPr>
        <p:spPr>
          <a:xfrm>
            <a:off x="7897100" y="820425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0" name="Google Shape;10100;p33"/>
          <p:cNvSpPr/>
          <p:nvPr/>
        </p:nvSpPr>
        <p:spPr>
          <a:xfrm>
            <a:off x="5893875" y="418295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01" name="Google Shape;10101;p33"/>
          <p:cNvSpPr/>
          <p:nvPr/>
        </p:nvSpPr>
        <p:spPr>
          <a:xfrm>
            <a:off x="4849100" y="1014000"/>
            <a:ext cx="62798" cy="52354"/>
          </a:xfrm>
          <a:custGeom>
            <a:avLst/>
            <a:gdLst/>
            <a:ahLst/>
            <a:cxnLst/>
            <a:rect l="l" t="t" r="r" b="b"/>
            <a:pathLst>
              <a:path w="10721" h="8938" extrusionOk="0">
                <a:moveTo>
                  <a:pt x="2539" y="8816"/>
                </a:moveTo>
                <a:cubicBezTo>
                  <a:pt x="5951" y="9304"/>
                  <a:pt x="12481" y="4531"/>
                  <a:pt x="10238" y="1914"/>
                </a:cubicBezTo>
                <a:cubicBezTo>
                  <a:pt x="8893" y="346"/>
                  <a:pt x="5372" y="-800"/>
                  <a:pt x="4132" y="852"/>
                </a:cubicBezTo>
                <a:cubicBezTo>
                  <a:pt x="3123" y="2197"/>
                  <a:pt x="3266" y="4455"/>
                  <a:pt x="4132" y="5896"/>
                </a:cubicBezTo>
                <a:cubicBezTo>
                  <a:pt x="4916" y="7201"/>
                  <a:pt x="8694" y="4508"/>
                  <a:pt x="7849" y="3241"/>
                </a:cubicBezTo>
                <a:cubicBezTo>
                  <a:pt x="7004" y="1974"/>
                  <a:pt x="3976" y="6045"/>
                  <a:pt x="5194" y="6958"/>
                </a:cubicBezTo>
                <a:cubicBezTo>
                  <a:pt x="6412" y="7871"/>
                  <a:pt x="8218" y="4718"/>
                  <a:pt x="7849" y="3241"/>
                </a:cubicBezTo>
                <a:cubicBezTo>
                  <a:pt x="7238" y="799"/>
                  <a:pt x="2753" y="979"/>
                  <a:pt x="416" y="1914"/>
                </a:cubicBezTo>
                <a:cubicBezTo>
                  <a:pt x="-1771" y="2789"/>
                  <a:pt x="5511" y="8131"/>
                  <a:pt x="6256" y="5896"/>
                </a:cubicBezTo>
                <a:cubicBezTo>
                  <a:pt x="6553" y="5004"/>
                  <a:pt x="5181" y="3250"/>
                  <a:pt x="4398" y="3772"/>
                </a:cubicBezTo>
                <a:cubicBezTo>
                  <a:pt x="3558" y="4332"/>
                  <a:pt x="3149" y="5791"/>
                  <a:pt x="3601" y="6693"/>
                </a:cubicBezTo>
                <a:cubicBezTo>
                  <a:pt x="4345" y="8180"/>
                  <a:pt x="9152" y="5867"/>
                  <a:pt x="8114" y="4569"/>
                </a:cubicBezTo>
                <a:cubicBezTo>
                  <a:pt x="7323" y="3580"/>
                  <a:pt x="4663" y="4895"/>
                  <a:pt x="4663" y="616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123" name="Google Shape;10123;p33"/>
          <p:cNvGrpSpPr/>
          <p:nvPr/>
        </p:nvGrpSpPr>
        <p:grpSpPr>
          <a:xfrm>
            <a:off x="-14490" y="12284"/>
            <a:ext cx="246717" cy="390583"/>
            <a:chOff x="-1621788" y="2432386"/>
            <a:chExt cx="315201" cy="499001"/>
          </a:xfrm>
        </p:grpSpPr>
        <p:sp>
          <p:nvSpPr>
            <p:cNvPr id="10124" name="Google Shape;10124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5" name="Google Shape;10125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6" name="Google Shape;10126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27" name="Google Shape;10127;p33"/>
          <p:cNvGrpSpPr/>
          <p:nvPr/>
        </p:nvGrpSpPr>
        <p:grpSpPr>
          <a:xfrm rot="12287325">
            <a:off x="7141157" y="4548152"/>
            <a:ext cx="246724" cy="390594"/>
            <a:chOff x="-1621788" y="2432386"/>
            <a:chExt cx="315201" cy="499001"/>
          </a:xfrm>
        </p:grpSpPr>
        <p:sp>
          <p:nvSpPr>
            <p:cNvPr id="10128" name="Google Shape;10128;p33"/>
            <p:cNvSpPr/>
            <p:nvPr/>
          </p:nvSpPr>
          <p:spPr>
            <a:xfrm>
              <a:off x="-1586225" y="2629775"/>
              <a:ext cx="172550" cy="66350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29" name="Google Shape;10129;p33"/>
            <p:cNvSpPr/>
            <p:nvPr/>
          </p:nvSpPr>
          <p:spPr>
            <a:xfrm rot="2700000">
              <a:off x="-1477325" y="2483675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0" name="Google Shape;10130;p33"/>
            <p:cNvSpPr/>
            <p:nvPr/>
          </p:nvSpPr>
          <p:spPr>
            <a:xfrm rot="-2700000">
              <a:off x="-1623600" y="2813750"/>
              <a:ext cx="172548" cy="66349"/>
            </a:xfrm>
            <a:custGeom>
              <a:avLst/>
              <a:gdLst/>
              <a:ahLst/>
              <a:cxnLst/>
              <a:rect l="l" t="t" r="r" b="b"/>
              <a:pathLst>
                <a:path w="6902" h="2654" extrusionOk="0">
                  <a:moveTo>
                    <a:pt x="0" y="0"/>
                  </a:moveTo>
                  <a:cubicBezTo>
                    <a:pt x="2465" y="0"/>
                    <a:pt x="5159" y="911"/>
                    <a:pt x="6902" y="2654"/>
                  </a:cubicBez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31" name="Google Shape;10131;p33"/>
          <p:cNvSpPr/>
          <p:nvPr/>
        </p:nvSpPr>
        <p:spPr>
          <a:xfrm rot="281508">
            <a:off x="76948" y="3651851"/>
            <a:ext cx="178334" cy="867047"/>
          </a:xfrm>
          <a:custGeom>
            <a:avLst/>
            <a:gdLst/>
            <a:ahLst/>
            <a:cxnLst/>
            <a:rect l="l" t="t" r="r" b="b"/>
            <a:pathLst>
              <a:path w="6164" h="29969" extrusionOk="0">
                <a:moveTo>
                  <a:pt x="6164" y="236"/>
                </a:moveTo>
                <a:cubicBezTo>
                  <a:pt x="4734" y="58"/>
                  <a:pt x="1520" y="-353"/>
                  <a:pt x="1916" y="1032"/>
                </a:cubicBezTo>
                <a:cubicBezTo>
                  <a:pt x="2349" y="2547"/>
                  <a:pt x="5540" y="3340"/>
                  <a:pt x="4836" y="4749"/>
                </a:cubicBezTo>
                <a:cubicBezTo>
                  <a:pt x="4211" y="6001"/>
                  <a:pt x="894" y="5828"/>
                  <a:pt x="1385" y="7138"/>
                </a:cubicBezTo>
                <a:cubicBezTo>
                  <a:pt x="1816" y="8289"/>
                  <a:pt x="3959" y="9324"/>
                  <a:pt x="3244" y="10324"/>
                </a:cubicBezTo>
                <a:cubicBezTo>
                  <a:pt x="2573" y="11263"/>
                  <a:pt x="917" y="11193"/>
                  <a:pt x="323" y="12182"/>
                </a:cubicBezTo>
                <a:cubicBezTo>
                  <a:pt x="-1060" y="14486"/>
                  <a:pt x="2713" y="17194"/>
                  <a:pt x="2713" y="19881"/>
                </a:cubicBezTo>
                <a:cubicBezTo>
                  <a:pt x="2713" y="23337"/>
                  <a:pt x="2011" y="28424"/>
                  <a:pt x="5102" y="299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2" name="Google Shape;10132;p33"/>
          <p:cNvSpPr/>
          <p:nvPr/>
        </p:nvSpPr>
        <p:spPr>
          <a:xfrm>
            <a:off x="7270050" y="1477856"/>
            <a:ext cx="285423" cy="249145"/>
          </a:xfrm>
          <a:custGeom>
            <a:avLst/>
            <a:gdLst/>
            <a:ahLst/>
            <a:cxnLst/>
            <a:rect l="l" t="t" r="r" b="b"/>
            <a:pathLst>
              <a:path w="9866" h="8612" extrusionOk="0">
                <a:moveTo>
                  <a:pt x="8332" y="8612"/>
                </a:moveTo>
                <a:cubicBezTo>
                  <a:pt x="10226" y="8612"/>
                  <a:pt x="5513" y="4314"/>
                  <a:pt x="3819" y="5161"/>
                </a:cubicBezTo>
                <a:cubicBezTo>
                  <a:pt x="2234" y="5954"/>
                  <a:pt x="9420" y="6644"/>
                  <a:pt x="9128" y="4896"/>
                </a:cubicBezTo>
                <a:cubicBezTo>
                  <a:pt x="8804" y="2958"/>
                  <a:pt x="3288" y="2134"/>
                  <a:pt x="3288" y="4099"/>
                </a:cubicBezTo>
                <a:cubicBezTo>
                  <a:pt x="3288" y="4693"/>
                  <a:pt x="3794" y="4421"/>
                  <a:pt x="4350" y="4630"/>
                </a:cubicBezTo>
                <a:cubicBezTo>
                  <a:pt x="6212" y="5329"/>
                  <a:pt x="11373" y="1642"/>
                  <a:pt x="9394" y="1445"/>
                </a:cubicBezTo>
                <a:cubicBezTo>
                  <a:pt x="6312" y="1137"/>
                  <a:pt x="1080" y="-1494"/>
                  <a:pt x="102" y="1445"/>
                </a:cubicBezTo>
                <a:cubicBezTo>
                  <a:pt x="-711" y="3886"/>
                  <a:pt x="5305" y="2599"/>
                  <a:pt x="7801" y="197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33" name="Google Shape;10133;p33"/>
          <p:cNvSpPr/>
          <p:nvPr/>
        </p:nvSpPr>
        <p:spPr>
          <a:xfrm flipH="1">
            <a:off x="7256186" y="2930997"/>
            <a:ext cx="133968" cy="160233"/>
          </a:xfrm>
          <a:custGeom>
            <a:avLst/>
            <a:gdLst/>
            <a:ahLst/>
            <a:cxnLst/>
            <a:rect l="l" t="t" r="r" b="b"/>
            <a:pathLst>
              <a:path w="6437" h="7699" extrusionOk="0">
                <a:moveTo>
                  <a:pt x="3717" y="0"/>
                </a:moveTo>
                <a:cubicBezTo>
                  <a:pt x="3825" y="134"/>
                  <a:pt x="6503" y="2325"/>
                  <a:pt x="6371" y="2655"/>
                </a:cubicBezTo>
                <a:cubicBezTo>
                  <a:pt x="5365" y="5170"/>
                  <a:pt x="1502" y="5445"/>
                  <a:pt x="0" y="769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EA626-5766-4D2B-829D-7120D4F7ADDE}"/>
              </a:ext>
            </a:extLst>
          </p:cNvPr>
          <p:cNvSpPr/>
          <p:nvPr/>
        </p:nvSpPr>
        <p:spPr>
          <a:xfrm>
            <a:off x="8029650" y="96407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0EC88B-FBDA-4E4B-9E54-8791CF26148F}"/>
              </a:ext>
            </a:extLst>
          </p:cNvPr>
          <p:cNvSpPr/>
          <p:nvPr/>
        </p:nvSpPr>
        <p:spPr>
          <a:xfrm>
            <a:off x="407194" y="4743450"/>
            <a:ext cx="800100" cy="293156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8000" anchor="ctr" anchorCtr="0">
            <a:noAutofit/>
          </a:bodyPr>
          <a:lstStyle/>
          <a:p>
            <a:pPr algn="ctr"/>
            <a:endParaRPr lang="en-IN" sz="1800" b="1">
              <a:solidFill>
                <a:schemeClr val="dk1"/>
              </a:solidFill>
              <a:latin typeface="Amatic SC"/>
              <a:cs typeface="Amatic S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16A50-31C2-43F0-A756-02CF91049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38"/>
          <a:stretch/>
        </p:blipFill>
        <p:spPr>
          <a:xfrm>
            <a:off x="1999969" y="1325762"/>
            <a:ext cx="4936341" cy="2620180"/>
          </a:xfrm>
          <a:prstGeom prst="rect">
            <a:avLst/>
          </a:prstGeom>
        </p:spPr>
      </p:pic>
      <p:sp>
        <p:nvSpPr>
          <p:cNvPr id="10122" name="Google Shape;10122;p33"/>
          <p:cNvSpPr/>
          <p:nvPr/>
        </p:nvSpPr>
        <p:spPr>
          <a:xfrm rot="2076178">
            <a:off x="3395147" y="-99993"/>
            <a:ext cx="254553" cy="392800"/>
          </a:xfrm>
          <a:custGeom>
            <a:avLst/>
            <a:gdLst/>
            <a:ahLst/>
            <a:cxnLst/>
            <a:rect l="l" t="t" r="r" b="b"/>
            <a:pathLst>
              <a:path w="18052" h="27856" extrusionOk="0">
                <a:moveTo>
                  <a:pt x="18052" y="8514"/>
                </a:moveTo>
                <a:cubicBezTo>
                  <a:pt x="18052" y="5296"/>
                  <a:pt x="15767" y="-1372"/>
                  <a:pt x="13008" y="284"/>
                </a:cubicBezTo>
                <a:cubicBezTo>
                  <a:pt x="10579" y="1742"/>
                  <a:pt x="13538" y="7520"/>
                  <a:pt x="10885" y="8514"/>
                </a:cubicBezTo>
                <a:cubicBezTo>
                  <a:pt x="8807" y="9293"/>
                  <a:pt x="6554" y="4527"/>
                  <a:pt x="4779" y="5859"/>
                </a:cubicBezTo>
                <a:cubicBezTo>
                  <a:pt x="1861" y="8049"/>
                  <a:pt x="12289" y="14315"/>
                  <a:pt x="9026" y="15947"/>
                </a:cubicBezTo>
                <a:cubicBezTo>
                  <a:pt x="6384" y="17268"/>
                  <a:pt x="-831" y="14532"/>
                  <a:pt x="266" y="17274"/>
                </a:cubicBezTo>
                <a:cubicBezTo>
                  <a:pt x="1148" y="19478"/>
                  <a:pt x="8018" y="18528"/>
                  <a:pt x="6637" y="20460"/>
                </a:cubicBezTo>
                <a:cubicBezTo>
                  <a:pt x="4957" y="22811"/>
                  <a:pt x="0" y="23146"/>
                  <a:pt x="0" y="26035"/>
                </a:cubicBezTo>
                <a:cubicBezTo>
                  <a:pt x="0" y="29497"/>
                  <a:pt x="6892" y="26831"/>
                  <a:pt x="10354" y="26831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" name="Google Shape;10095;p33">
            <a:extLst>
              <a:ext uri="{FF2B5EF4-FFF2-40B4-BE49-F238E27FC236}">
                <a16:creationId xmlns:a16="http://schemas.microsoft.com/office/drawing/2014/main" id="{F92E10EB-A0C1-4BF1-A891-F404D56B26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00" y="506875"/>
            <a:ext cx="7507680" cy="5053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700053"/>
      </p:ext>
    </p:extLst>
  </p:cSld>
  <p:clrMapOvr>
    <a:masterClrMapping/>
  </p:clrMapOvr>
</p:sld>
</file>

<file path=ppt/theme/theme1.xml><?xml version="1.0" encoding="utf-8"?>
<a:theme xmlns:a="http://schemas.openxmlformats.org/drawingml/2006/main" name="Development Plan Workshop by Slidesgo">
  <a:themeElements>
    <a:clrScheme name="Simple Light">
      <a:dk1>
        <a:srgbClr val="1B253A"/>
      </a:dk1>
      <a:lt1>
        <a:srgbClr val="F6F5F3"/>
      </a:lt1>
      <a:dk2>
        <a:srgbClr val="7ECBB2"/>
      </a:dk2>
      <a:lt2>
        <a:srgbClr val="E56B53"/>
      </a:lt2>
      <a:accent1>
        <a:srgbClr val="F8CB6C"/>
      </a:accent1>
      <a:accent2>
        <a:srgbClr val="324261"/>
      </a:accent2>
      <a:accent3>
        <a:srgbClr val="F8C7BF"/>
      </a:accent3>
      <a:accent4>
        <a:srgbClr val="F0EFEF"/>
      </a:accent4>
      <a:accent5>
        <a:srgbClr val="FFFFFF"/>
      </a:accent5>
      <a:accent6>
        <a:srgbClr val="FFFFFF"/>
      </a:accent6>
      <a:hlink>
        <a:srgbClr val="1B25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344</Words>
  <Application>Microsoft Office PowerPoint</Application>
  <PresentationFormat>On-screen Show (16:9)</PresentationFormat>
  <Paragraphs>82</Paragraphs>
  <Slides>28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Amatic SC</vt:lpstr>
      <vt:lpstr>Anaheim</vt:lpstr>
      <vt:lpstr>Arial</vt:lpstr>
      <vt:lpstr>Lexend Deca</vt:lpstr>
      <vt:lpstr>Roboto Condensed Light</vt:lpstr>
      <vt:lpstr>Times New Roman</vt:lpstr>
      <vt:lpstr>Wingdings</vt:lpstr>
      <vt:lpstr>Development Plan Workshop by Slidesgo</vt:lpstr>
      <vt:lpstr>VAST 2019  Mini Challenge 1</vt:lpstr>
      <vt:lpstr>Outline</vt:lpstr>
      <vt:lpstr>How is this dataset used?  </vt:lpstr>
      <vt:lpstr>Outline</vt:lpstr>
      <vt:lpstr>VAST Mini-Challenge 1 Dataset</vt:lpstr>
      <vt:lpstr>QUESTIONS?</vt:lpstr>
      <vt:lpstr>PowerPoint Presentation</vt:lpstr>
      <vt:lpstr>Outline</vt:lpstr>
      <vt:lpstr>Data Exploration </vt:lpstr>
      <vt:lpstr>Box Plot-Mean Values</vt:lpstr>
      <vt:lpstr>Missing Values</vt:lpstr>
      <vt:lpstr>Number of reports with Time and Location</vt:lpstr>
      <vt:lpstr>Summary Statistics - Report</vt:lpstr>
      <vt:lpstr>Summary Statistics - Report</vt:lpstr>
      <vt:lpstr>Outline</vt:lpstr>
      <vt:lpstr>PowerPoint Presentation</vt:lpstr>
      <vt:lpstr>PowerPoint Presentation</vt:lpstr>
      <vt:lpstr>Average Measure (vs) Location</vt:lpstr>
      <vt:lpstr>Neighborhood Rating Comparison </vt:lpstr>
      <vt:lpstr>Average Shake Intensity</vt:lpstr>
      <vt:lpstr>PowerPoint Presentation</vt:lpstr>
      <vt:lpstr>PowerPoint Presentation</vt:lpstr>
      <vt:lpstr>PowerPoint Presentation</vt:lpstr>
      <vt:lpstr>Limitations</vt:lpstr>
      <vt:lpstr>Outline</vt:lpstr>
      <vt:lpstr>Future Scope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Leadership Development Plan Workshop</dc:title>
  <dc:creator>Niranjana Sathish Avilery</dc:creator>
  <cp:lastModifiedBy>Niranjana Sathish</cp:lastModifiedBy>
  <cp:revision>76</cp:revision>
  <dcterms:modified xsi:type="dcterms:W3CDTF">2022-04-20T01:59:40Z</dcterms:modified>
</cp:coreProperties>
</file>